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3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490A0-B4FD-41CA-B6EE-4F400EFC15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FCD5F7-D995-47B4-A0DA-871024A553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7D7B5E-F3C5-40B5-8F96-56286F99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DC3111-7D36-413A-8240-83A3CFDAF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0C2E56-3BDE-4BE0-B7A5-694E014C7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18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24B92B-2C87-4F3F-9835-29BECA324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2E55F92-5876-45A1-AB18-6B8926487A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361C49-AF0B-4214-A111-77FD6956D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F9933F-B348-49DF-BDDD-952CBDF1D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85B097-C4B9-4C89-948E-7F15C2CBA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896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8499791-838C-45B8-B4BC-0343D4A837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243A01-6A40-44C2-8428-41CF36B26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B4B6C8-1BFD-4669-86B7-09BCAF4B9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3C9A1B-4D84-4BEE-ABE3-513C86691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3C9C6F-4C5E-4DF8-B55D-698CA2DC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08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39CD3-1ACE-4265-9E94-304A641AC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2A78E5-D616-44C8-A001-D61ACB3A9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4D0CE5-6F72-406A-BB4E-6C95565DD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3BFBD8-8813-428B-BA59-F57005411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E6C5EA0-58F4-4073-B813-85F8B49C3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0CB98-5A80-42A6-AC1A-8080060FA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D104F4-DF0D-4E25-AFD9-E1198B5BC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FDAAFF-E3EA-40CD-B4C8-0F60C0173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3651A8-F5C9-41EE-9777-AF3815D95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9CF194-9192-4B38-9A50-362983A6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4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2FDB21-BA1B-4F64-AC2C-170C32583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223076-8049-4B58-AB36-5F367FE3BC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708672-930B-45FF-B96D-1A45E7FF15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C9E348-82D5-49F3-BCDD-4DCF755B4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D92FFA-1E22-4AAA-9ECA-E4AF6441F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1FD220-EB8C-42F5-BD11-64AEB64F3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848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7FE0F-8C73-4BAD-A4F1-DFB05122C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18C60B-D746-4ED2-918E-E15B0BD94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EDFAE84-6318-4F7C-8423-0202492E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85F83FA-3A20-4D62-BA5B-510AA9E55B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3BEF79-187F-4690-85B8-6CEF4D5D26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73AC0C8-2342-4634-823D-1A2875B64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335C706-574D-4A9F-BA43-535407EF5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B82E7C6-59E2-4F26-BBC3-4EFE4CD9A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36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89F26D-8929-4CE9-BE62-49E5B417B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CC5B981-C4FC-4F23-9BC6-4DCC8ACE4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C76D97-4090-4DCD-9CB3-B0C946934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0208E1E-23AD-461B-B8C4-0A1EF8861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116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60B0148-39AA-4324-A211-8C63B2BC8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DB08F5-B267-45AD-85D1-A65D36BD8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575510A-ECDE-493C-8C58-E603A57A3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63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02795D-7F1F-4677-ADDA-5CD627E0C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A0F59E-B92B-4E24-821D-7DD3A07D3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49EE001-6294-4160-9C7C-540A4E6D78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31D8B4A-1CCD-4DC8-B1F0-CC83CD817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4332D2-0769-4E92-A05C-B9020F333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2A21CC1-AB9B-4169-B67D-CAEF54823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2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66840-AE7A-4E41-8D41-44D10B716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9A10B03-4E0C-43B3-A1DB-A899F1040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C18420-9247-4195-B28A-0449F875A1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08E8F7-7612-4726-91DC-64BE88572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1DF826-C4A4-4405-8ABB-D3B06099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D687B3-86D2-4204-AD5C-887E36DB3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5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A5638D-9A6A-42CE-AE21-4676A20B0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437804-E210-42FB-A40F-293AF1CACF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1E13BD-4F58-46C2-A041-491FFD9525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9BBD-58EA-4E2E-9F92-C2C2C2D5989F}" type="datetimeFigureOut">
              <a:rPr lang="ru-RU" smtClean="0"/>
              <a:t>17.03.2025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6798EB-A306-41B2-B3AE-ACBB0805A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07E4B4-1C08-4915-AE68-36B95D59C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9C88B-A98E-4C4D-A6CE-36707820B2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1C968B-A10A-41DA-95A6-BC973CF0B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903" y="498776"/>
            <a:ext cx="9640388" cy="781665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Название памятника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54E4C6E7-485C-4345-9470-53D0A468E7D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5413"/>
            <a:ext cx="12192000" cy="612587"/>
          </a:xfr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5C0F5C4-8858-4F4E-86FD-444645B4C44C}"/>
              </a:ext>
            </a:extLst>
          </p:cNvPr>
          <p:cNvSpPr txBox="1"/>
          <p:nvPr/>
        </p:nvSpPr>
        <p:spPr>
          <a:xfrm>
            <a:off x="4410026" y="148878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Адрес: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г. Название,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лица Петрова</a:t>
            </a:r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0CA41C27-B90E-47A9-9D82-8BA6F441057E}"/>
              </a:ext>
            </a:extLst>
          </p:cNvPr>
          <p:cNvSpPr txBox="1">
            <a:spLocks/>
          </p:cNvSpPr>
          <p:nvPr/>
        </p:nvSpPr>
        <p:spPr>
          <a:xfrm>
            <a:off x="5066211" y="5852403"/>
            <a:ext cx="5724525" cy="68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Материал подготовил(а):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ФИО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0C53EE-46C6-4AE1-A35C-A9E6DE600E9E}"/>
              </a:ext>
            </a:extLst>
          </p:cNvPr>
          <p:cNvSpPr txBox="1"/>
          <p:nvPr/>
        </p:nvSpPr>
        <p:spPr>
          <a:xfrm>
            <a:off x="4616810" y="2066461"/>
            <a:ext cx="5724526" cy="36933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/>
              <a:t>Описание памятника (до 100 слов)</a:t>
            </a:r>
          </a:p>
        </p:txBody>
      </p:sp>
      <p:pic>
        <p:nvPicPr>
          <p:cNvPr id="9" name="Picture 2" descr="C:\Users\nat_w\Downloads\журавли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8731" y="282221"/>
            <a:ext cx="1308411" cy="111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361;g2d251828e3d_1_247">
            <a:extLst>
              <a:ext uri="{FF2B5EF4-FFF2-40B4-BE49-F238E27FC236}">
                <a16:creationId xmlns:a16="http://schemas.microsoft.com/office/drawing/2014/main" id="{19237267-DCB3-4FB5-B404-6E605350191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96" y="576633"/>
            <a:ext cx="506793" cy="36933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E47A145-E345-40D3-8488-F11B88A794D5}"/>
              </a:ext>
            </a:extLst>
          </p:cNvPr>
          <p:cNvSpPr/>
          <p:nvPr/>
        </p:nvSpPr>
        <p:spPr>
          <a:xfrm>
            <a:off x="1018903" y="1619635"/>
            <a:ext cx="3165987" cy="3893574"/>
          </a:xfrm>
          <a:prstGeom prst="rect">
            <a:avLst/>
          </a:prstGeom>
          <a:solidFill>
            <a:srgbClr val="F5E3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Место для фотографии (вертикальное расположение)</a:t>
            </a:r>
          </a:p>
        </p:txBody>
      </p:sp>
    </p:spTree>
    <p:extLst>
      <p:ext uri="{BB962C8B-B14F-4D97-AF65-F5344CB8AC3E}">
        <p14:creationId xmlns:p14="http://schemas.microsoft.com/office/powerpoint/2010/main" val="1467625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30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Название памятника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Солянникова Оксана</dc:creator>
  <cp:lastModifiedBy>Солянникова Оксана</cp:lastModifiedBy>
  <cp:revision>13</cp:revision>
  <dcterms:created xsi:type="dcterms:W3CDTF">2025-03-14T08:55:11Z</dcterms:created>
  <dcterms:modified xsi:type="dcterms:W3CDTF">2025-03-17T11:54:15Z</dcterms:modified>
</cp:coreProperties>
</file>