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41CC-905E-4322-8A8C-87C5902A1AA9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D33C-4A52-4ADF-8AB6-B6556947CB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ab677_74bd6dfb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005064"/>
            <a:ext cx="33337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165a0c_e3956a0f_L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87724" y="3789040"/>
            <a:ext cx="4089834" cy="3271867"/>
          </a:xfrm>
        </p:spPr>
      </p:pic>
      <p:pic>
        <p:nvPicPr>
          <p:cNvPr id="5" name="Рисунок 4" descr="pticia-26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933056"/>
            <a:ext cx="2553071" cy="624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imated-gifs-swans-004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2844824" y="620688"/>
            <a:ext cx="16180982" cy="21365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eople (1880)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340768"/>
            <a:ext cx="3528392" cy="3175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204691_e7e469bb0a5894ae3a9ce3bfacf06808_80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138072"/>
            <a:ext cx="9144000" cy="34568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anim (297)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0499500">
            <a:off x="1314412" y="2632304"/>
            <a:ext cx="2914156" cy="3044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ret1</dc:creator>
  <cp:lastModifiedBy>ret1</cp:lastModifiedBy>
  <cp:revision>2</cp:revision>
  <dcterms:created xsi:type="dcterms:W3CDTF">2017-09-19T21:14:52Z</dcterms:created>
  <dcterms:modified xsi:type="dcterms:W3CDTF">2017-09-19T21:28:19Z</dcterms:modified>
</cp:coreProperties>
</file>