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307" r:id="rId3"/>
    <p:sldId id="329" r:id="rId4"/>
    <p:sldId id="308" r:id="rId5"/>
    <p:sldId id="330" r:id="rId6"/>
    <p:sldId id="309" r:id="rId7"/>
    <p:sldId id="33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3614" autoAdjust="0"/>
  </p:normalViewPr>
  <p:slideViewPr>
    <p:cSldViewPr snapToGrid="0">
      <p:cViewPr varScale="1">
        <p:scale>
          <a:sx n="68" d="100"/>
          <a:sy n="68" d="100"/>
        </p:scale>
        <p:origin x="-81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0824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01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836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4092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199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06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318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429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453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806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F99A0-EC15-4C05-87CD-FC447C63B0E3}" type="datetimeFigureOut">
              <a:rPr lang="ru-RU" smtClean="0"/>
              <a:pPr/>
              <a:t>06.04.2017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D3E81-B6F3-4144-AE11-CB58EE5151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9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jpeg"/><Relationship Id="rId7" Type="http://schemas.openxmlformats.org/officeDocument/2006/relationships/image" Target="../media/image27.e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roductgallery.webgines.com/product_images/EUP123C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1191" y="1561775"/>
            <a:ext cx="2077177" cy="198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14102" y="24145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XIII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слова</a:t>
            </a:r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Пианино, паутина, витамины, водопады, телефоны,</a:t>
            </a:r>
          </a:p>
          <a:p>
            <a:pPr algn="ctr"/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ыхание, купание, гадание, катание.</a:t>
            </a: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http://www.graycell.ru/picture/big/pautina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0668" y="1478980"/>
            <a:ext cx="2069831" cy="206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0.liveinternet.ru/images/attach/c/4/80/346/80346336_121121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0206" y="1398400"/>
            <a:ext cx="2294248" cy="235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61834" y="3888953"/>
            <a:ext cx="4630455" cy="2506337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6" name="Picture 18" descr="http://www.ferra.ru/images/330/3305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0499" y="4180900"/>
            <a:ext cx="1616844" cy="207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reg-vesti.ru/wp-content/uploads/2013/09/kolomna_telefon-300x22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5840" y="4709782"/>
            <a:ext cx="2110633" cy="15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71535" y="3778991"/>
            <a:ext cx="4208443" cy="2638538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60" name="Picture 12" descr="http://artfotooboi.ru/img_cat_big/d12_kids_11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2" t="19663" r="8757" b="3175"/>
          <a:stretch/>
        </p:blipFill>
        <p:spPr bwMode="auto">
          <a:xfrm>
            <a:off x="1165312" y="3891708"/>
            <a:ext cx="1649668" cy="236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fotokartina.net/katalog/det/big/DET_000001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644" t="60302" r="2629" b="1081"/>
          <a:stretch/>
        </p:blipFill>
        <p:spPr bwMode="auto">
          <a:xfrm>
            <a:off x="3141807" y="3913947"/>
            <a:ext cx="1638111" cy="236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4403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0" t="27907" r="3283" b="17334"/>
          <a:stretch/>
        </p:blipFill>
        <p:spPr>
          <a:xfrm>
            <a:off x="1805423" y="1795749"/>
            <a:ext cx="8843962" cy="38118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90340" y="590321"/>
            <a:ext cx="3460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XIII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какая»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15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01389" y="231692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XIII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слова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«Чем торгуют в магазине?»</a:t>
            </a:r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Комодами, кубиками, букетами, утюгами, пакетами.</a:t>
            </a: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 descr="http://www.pakwheels.com/forums/attachments/spotting-hobbies-other-stuff/986063d1362573405-automobile-resemblance-electric-iron-el-205-a_d7v_pakwheels-com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88" t="9244" r="4084" b="3186"/>
          <a:stretch/>
        </p:blipFill>
        <p:spPr bwMode="auto">
          <a:xfrm>
            <a:off x="5249167" y="3758135"/>
            <a:ext cx="1750445" cy="150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www.pakwheels.com/forums/attachments/spotting-hobbies-other-stuff/986063d1362573405-automobile-resemblance-electric-iron-el-205-a_d7v_pakwheels-com-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88" t="9244" r="4084" b="3186"/>
          <a:stretch/>
        </p:blipFill>
        <p:spPr bwMode="auto">
          <a:xfrm>
            <a:off x="5273449" y="2324558"/>
            <a:ext cx="1750445" cy="150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8087" y="1457506"/>
            <a:ext cx="4023062" cy="237636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http://www.gerdavlad.ru/pic/products/pic3/161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1283" y="1645255"/>
            <a:ext cx="2065663" cy="206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erdavlad.ru/pic/products/pic3/1613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088" y="1612856"/>
            <a:ext cx="2065663" cy="206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7726984" y="1366615"/>
            <a:ext cx="4139971" cy="28831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colnyshko.ru/images/prev/d953d050fa517d1826fc98740b78695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625" y="1457506"/>
            <a:ext cx="1872344" cy="187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colnyshko.ru/images/prev/d953d050fa517d1826fc98740b78695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6969" y="2227640"/>
            <a:ext cx="1872344" cy="187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56503" y="4415005"/>
            <a:ext cx="3522143" cy="204560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hilt.com.ua/admin/bindata/_0033635_im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926" y="4512791"/>
            <a:ext cx="3083384" cy="18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725195" y="4415005"/>
            <a:ext cx="4208444" cy="2236907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84" name="Picture 12" descr="http://www.greatvectors.com/free-vector-art/recycling-paper-shopping-bag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05" t="32917" r="27438" b="25132"/>
          <a:stretch/>
        </p:blipFill>
        <p:spPr bwMode="auto">
          <a:xfrm>
            <a:off x="8323935" y="4558463"/>
            <a:ext cx="1410159" cy="194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greatvectors.com/free-vector-art/recycling-paper-shopping-bag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68" t="36944" r="52414" b="28690"/>
          <a:stretch/>
        </p:blipFill>
        <p:spPr bwMode="auto">
          <a:xfrm>
            <a:off x="10156329" y="4863163"/>
            <a:ext cx="1355074" cy="159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697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78795" y="213118"/>
            <a:ext cx="76897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XIII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слова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кем будешь наблюдать в зоопарке?»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кабанами, енотами, пауками, оленями. </a:t>
            </a: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http://cs320130.vk.me/v320130352/7db6/Hb3KvtPYICQ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796" t="24493" r="1610" b="30914"/>
          <a:stretch/>
        </p:blipFill>
        <p:spPr bwMode="auto">
          <a:xfrm>
            <a:off x="1635900" y="4427106"/>
            <a:ext cx="3355628" cy="21095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34735" y="1153605"/>
            <a:ext cx="5371269" cy="289763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58090" y="1224983"/>
            <a:ext cx="3624549" cy="235338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4" descr="http://img0.liveinternet.ru/images/attach/c/10/110/674/110674252_10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339" y="935773"/>
            <a:ext cx="2769076" cy="202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mg0.liveinternet.ru/images/attach/c/10/110/674/110674252_10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4958" y="1947551"/>
            <a:ext cx="2769076" cy="202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thumbs.dreamstime.com/z/raccoon-%D1%88%D0%B0%D1%80%D0%B6%D0%B0-%D0%BC%D0%B8%D0%BB%D1%8B%D0%B9-215451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" r="9255"/>
          <a:stretch/>
        </p:blipFill>
        <p:spPr bwMode="auto">
          <a:xfrm>
            <a:off x="7807932" y="1395477"/>
            <a:ext cx="1443626" cy="20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://thumbs.dreamstime.com/z/raccoon-%D1%88%D0%B0%D1%80%D0%B6%D0%B0-%D0%BC%D0%B8%D0%BB%D1%8B%D0%B9-2154514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" r="9255"/>
          <a:stretch/>
        </p:blipFill>
        <p:spPr bwMode="auto">
          <a:xfrm>
            <a:off x="9446756" y="1395478"/>
            <a:ext cx="1443626" cy="207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7143085" y="3816951"/>
            <a:ext cx="4349974" cy="271971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http://orig00.deviantart.net/1c1d/f/2011/097/c/3/my_deer_bambi__fied_by_verycrazygirl-d3dd3i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2680" y="3759236"/>
            <a:ext cx="2010683" cy="258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orig00.deviantart.net/1c1d/f/2011/097/c/3/my_deer_bambi__fied_by_verycrazygirl-d3dd3i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8072" y="3759235"/>
            <a:ext cx="2010683" cy="258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632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6604000" y="3908794"/>
            <a:ext cx="4413956" cy="258987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3695" y="3968866"/>
            <a:ext cx="4291667" cy="2439558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18" descr="http://www.zooclub.ru/skat/img.php?w=650&amp;h=600&amp;img=./attach/sim/42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5809" y="4138414"/>
            <a:ext cx="1977934" cy="210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0" descr="http://kak.znate.ru/pars_docs/refs/7/6192/6192-1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3300" y="4059114"/>
            <a:ext cx="1807938" cy="24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86843" y="195492"/>
            <a:ext cx="80376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XIII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слова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кем будешь наблюдать в зоопарке?»</a:t>
            </a:r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хомяками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филинами, удодами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макаками, тюленями.</a:t>
            </a: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8" descr="http://www.zooclub.ru/skat/img.php?w=650&amp;h=600&amp;img=./attach/sim/42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875" y="4138414"/>
            <a:ext cx="1977934" cy="210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0" descr="http://kak.znate.ru/pars_docs/refs/7/6192/6192-1_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1238" y="4059114"/>
            <a:ext cx="1807938" cy="2439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11491" y="1437440"/>
            <a:ext cx="4628444" cy="197599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6" descr="http://www.lewallpaper.com/imagebank/hamster-wallpaper-fre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9" t="21875" r="21963" b="12520"/>
          <a:stretch/>
        </p:blipFill>
        <p:spPr bwMode="auto">
          <a:xfrm>
            <a:off x="1066102" y="1706980"/>
            <a:ext cx="1841481" cy="1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lewallpaper.com/imagebank/hamster-wallpaper-fre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979" t="21875" r="21963" b="12520"/>
          <a:stretch/>
        </p:blipFill>
        <p:spPr bwMode="auto">
          <a:xfrm>
            <a:off x="2907583" y="1706980"/>
            <a:ext cx="1841481" cy="1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7081416" y="1208930"/>
            <a:ext cx="3801073" cy="251742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14" descr="http://parnasse.ru/upload/blogs/041620d0088afb1d28da65af7fc574c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2" t="4205" r="17645" b="3835"/>
          <a:stretch/>
        </p:blipFill>
        <p:spPr bwMode="auto">
          <a:xfrm>
            <a:off x="8742284" y="1368803"/>
            <a:ext cx="1858180" cy="219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http://parnasse.ru/upload/blogs/041620d0088afb1d28da65af7fc574c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02" t="4205" r="17645" b="3835"/>
          <a:stretch/>
        </p:blipFill>
        <p:spPr bwMode="auto">
          <a:xfrm>
            <a:off x="7265608" y="1326599"/>
            <a:ext cx="1858180" cy="219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3978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~1\Super\LOCALS~1\Temp\\msotw9_temp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283" y="3580680"/>
            <a:ext cx="131445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studfiles.ru/html/2706/228/html_GgH7NgmU_r.mp87/htmlconvd-CpZTmW_html_73bc5a9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r="56372" b="-3518"/>
          <a:stretch/>
        </p:blipFill>
        <p:spPr bwMode="auto">
          <a:xfrm>
            <a:off x="846283" y="1334913"/>
            <a:ext cx="1885075" cy="139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762" t="21997" r="56754" b="52069"/>
          <a:stretch/>
        </p:blipFill>
        <p:spPr>
          <a:xfrm>
            <a:off x="4001549" y="1364135"/>
            <a:ext cx="1586429" cy="1574227"/>
          </a:xfrm>
          <a:prstGeom prst="rect">
            <a:avLst/>
          </a:prstGeom>
        </p:spPr>
      </p:pic>
      <p:pic>
        <p:nvPicPr>
          <p:cNvPr id="5" name="Рисунок 4" descr="C:\DOCUME~1\Super\LOCALS~1\Temp\\msotw9_temp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82976" y="1313374"/>
            <a:ext cx="180784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действия4.jpg"/>
          <p:cNvPicPr/>
          <p:nvPr/>
        </p:nvPicPr>
        <p:blipFill>
          <a:blip r:embed="rId6" cstate="print"/>
          <a:srcRect l="2372" r="48409" b="60152"/>
          <a:stretch>
            <a:fillRect/>
          </a:stretch>
        </p:blipFill>
        <p:spPr>
          <a:xfrm>
            <a:off x="5996848" y="3683158"/>
            <a:ext cx="2209800" cy="2333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/>
          <a:srcRect l="8719" t="40588" r="61629" b="35338"/>
          <a:stretch/>
        </p:blipFill>
        <p:spPr>
          <a:xfrm>
            <a:off x="2960207" y="3754870"/>
            <a:ext cx="2082684" cy="21185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39" t="23931" r="27003" b="52756"/>
          <a:stretch/>
        </p:blipFill>
        <p:spPr>
          <a:xfrm>
            <a:off x="6763942" y="1517185"/>
            <a:ext cx="1784733" cy="142117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40656" y="208719"/>
            <a:ext cx="68378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XIII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слова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«Скажи что ты делаешь?»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Представь, что на картинках нарисован(а) ты. Скажи что ты делаешь?</a:t>
            </a:r>
            <a:endParaRPr 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 cstate="print"/>
          <a:srcRect l="25815" t="16083" r="5414" b="6594"/>
          <a:stretch/>
        </p:blipFill>
        <p:spPr>
          <a:xfrm>
            <a:off x="8973236" y="3833870"/>
            <a:ext cx="2197868" cy="218291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294749" y="2753696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наливаю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49397" y="2918116"/>
            <a:ext cx="1100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обуваю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129419" y="3142174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выпиваю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94206" y="6016783"/>
            <a:ext cx="12144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поливаю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92247" y="5877885"/>
            <a:ext cx="1229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покупаю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492446" y="5882306"/>
            <a:ext cx="1115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обедаю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650156" y="6010566"/>
            <a:ext cx="124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272073" y="2893449"/>
            <a:ext cx="1224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надеваю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085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7" t="30256" r="4910" b="20587"/>
          <a:stretch/>
        </p:blipFill>
        <p:spPr>
          <a:xfrm>
            <a:off x="2177897" y="2071170"/>
            <a:ext cx="8497447" cy="33160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70415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XIII </a:t>
            </a: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слоговой структуры слова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«Повтори»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6282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1247</TotalTime>
  <Words>148</Words>
  <Application>Microsoft Office PowerPoint</Application>
  <PresentationFormat>Произвольный</PresentationFormat>
  <Paragraphs>27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Fulgor</dc:creator>
  <cp:lastModifiedBy>ret1</cp:lastModifiedBy>
  <cp:revision>119</cp:revision>
  <dcterms:created xsi:type="dcterms:W3CDTF">2015-10-30T20:58:55Z</dcterms:created>
  <dcterms:modified xsi:type="dcterms:W3CDTF">2017-04-06T20:12:07Z</dcterms:modified>
</cp:coreProperties>
</file>