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32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614" autoAdjust="0"/>
  </p:normalViewPr>
  <p:slideViewPr>
    <p:cSldViewPr snapToGrid="0">
      <p:cViewPr varScale="1">
        <p:scale>
          <a:sx n="68" d="100"/>
          <a:sy n="68" d="100"/>
        </p:scale>
        <p:origin x="-81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82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0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36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409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19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0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31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429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53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80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9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2086" y="110422"/>
            <a:ext cx="8360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слова</a:t>
            </a:r>
          </a:p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Копейка, линейка, калитка, улитка, дубинка, буханка, японка, конфеты, гантели, пинетки,</a:t>
            </a:r>
          </a:p>
          <a:p>
            <a:pPr algn="ctr"/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онтаны, капканы, ателье, духовка, полянка.</a:t>
            </a:r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allforchildren.ru/games/img/3-3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119" y="1530989"/>
            <a:ext cx="1045029" cy="10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unbook.com.ua/pic/images_10/Kak_narisovat_linejku_karandashom_poetapno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54760">
            <a:off x="1755939" y="1568494"/>
            <a:ext cx="2138487" cy="117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ages.landscapingnetwork.com/pictures/images/243x212Exact_40x0/site_8/gate-drawing-landscaping-network_266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1489" b="7918"/>
          <a:stretch/>
        </p:blipFill>
        <p:spPr bwMode="auto">
          <a:xfrm>
            <a:off x="4656950" y="1337284"/>
            <a:ext cx="2388707" cy="19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g0.liveinternet.ru/images/attach/c/0/117/769/117769164_1__21_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07" t="17332" r="7036" b="12119"/>
          <a:stretch/>
        </p:blipFill>
        <p:spPr bwMode="auto">
          <a:xfrm>
            <a:off x="7903030" y="1407646"/>
            <a:ext cx="1839686" cy="149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crazyshop.me/media/catalog/product/cache/1/image/1200x/d9cc16a1cebc0d6b6a76c2d8091f36fd/d/u/dubinka_dikarya_0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70" t="1194" r="11546" b="6495"/>
          <a:stretch/>
        </p:blipFill>
        <p:spPr bwMode="auto">
          <a:xfrm>
            <a:off x="10254705" y="675926"/>
            <a:ext cx="1611085" cy="327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cs7011.vk.me/c540101/v540101671/161e9/OqJWPgYOgZ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450" y="4182434"/>
            <a:ext cx="1925235" cy="12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i7.beon.ru/95/10/11095/64/5133864/7183650c40a4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31" t="19932" r="12880" b="7290"/>
          <a:stretch/>
        </p:blipFill>
        <p:spPr bwMode="auto">
          <a:xfrm>
            <a:off x="2667045" y="3615777"/>
            <a:ext cx="1926996" cy="24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shulzz2006.users.photofile.ru/photo/shulzz2006/4134576/xlarge/100118159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9401" y="4453419"/>
            <a:ext cx="2281190" cy="14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xn----8sb7angdq.xn--p1ai/uploadedFiles/eshopimages/big/Ganteli_Torneo_Artikul_A-929P_2_h_2_kg__s_neoprenovym_pokrytiem.jpe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2" t="6937" r="7871" b="4401"/>
          <a:stretch/>
        </p:blipFill>
        <p:spPr bwMode="auto">
          <a:xfrm>
            <a:off x="7401535" y="3460720"/>
            <a:ext cx="2199277" cy="195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img-fotki.yandex.ru/get/4408/valenta-mog.1cd/0_7be65_c9d340eb_ori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2716" y="4580117"/>
            <a:ext cx="1803169" cy="167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859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75765" y="174563"/>
            <a:ext cx="3460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«Нет чего (кого)?»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89" t="69643" r="446" b="3214"/>
          <a:stretch/>
        </p:blipFill>
        <p:spPr>
          <a:xfrm>
            <a:off x="6238826" y="3985119"/>
            <a:ext cx="1832238" cy="2023795"/>
          </a:xfrm>
          <a:prstGeom prst="rect">
            <a:avLst/>
          </a:prstGeom>
        </p:spPr>
      </p:pic>
      <p:pic>
        <p:nvPicPr>
          <p:cNvPr id="5" name="Picture 14" descr="http://edu.convdocs.org/tw_files2/urls_1/22/d-21921/21921_html_679c3363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12" t="3338" r="10364" b="25763"/>
          <a:stretch/>
        </p:blipFill>
        <p:spPr bwMode="auto">
          <a:xfrm>
            <a:off x="577394" y="1142557"/>
            <a:ext cx="2699042" cy="180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s314828.vk.me/v314828614/75db/Tt1gbSGZwb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36" t="49633" r="47851" b="23309"/>
          <a:stretch/>
        </p:blipFill>
        <p:spPr bwMode="auto">
          <a:xfrm>
            <a:off x="4106544" y="1079964"/>
            <a:ext cx="1525055" cy="192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forum.infostart.ru/upload/main/707/531243313103914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34" t="9569" r="10759" b="7080"/>
          <a:stretch/>
        </p:blipFill>
        <p:spPr bwMode="auto">
          <a:xfrm>
            <a:off x="6461707" y="1319073"/>
            <a:ext cx="1560094" cy="169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cliparts.co/cliparts/Lcd/jq6/Lcdjq6oc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6433" y="1319073"/>
            <a:ext cx="2391682" cy="153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media.nn.ru/data/forum/files/2012-02/46853156-tulip-picture-color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1415" b="5859"/>
          <a:stretch/>
        </p:blipFill>
        <p:spPr bwMode="auto">
          <a:xfrm>
            <a:off x="653594" y="3450772"/>
            <a:ext cx="1565695" cy="255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cs7011.vk.me/c540101/v540101671/161e9/OqJWPgYOgZ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6710" y="4355672"/>
            <a:ext cx="1925235" cy="12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s51.radikal.ru/i133/1303/6b/2a606dec55c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8" t="1301" r="65062" b="278"/>
          <a:stretch/>
        </p:blipFill>
        <p:spPr bwMode="auto">
          <a:xfrm>
            <a:off x="9247945" y="3059171"/>
            <a:ext cx="1521583" cy="3341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36441" y="2947307"/>
            <a:ext cx="9400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Медведя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34542" y="3156857"/>
            <a:ext cx="1164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Малютки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21107" y="3013488"/>
            <a:ext cx="102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Поганки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628742" y="2587786"/>
            <a:ext cx="1166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72952" y="5989159"/>
            <a:ext cx="1154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82583" y="5597554"/>
            <a:ext cx="1001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Буханки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05249" y="5853840"/>
            <a:ext cx="1015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Калитки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575071" y="6215849"/>
            <a:ext cx="88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2839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8649215" y="1200839"/>
            <a:ext cx="3326120" cy="2060154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/>
          <a:srcRect l="28854" t="66639" r="56491" b="8415"/>
          <a:stretch/>
        </p:blipFill>
        <p:spPr>
          <a:xfrm>
            <a:off x="10182013" y="1347537"/>
            <a:ext cx="1377835" cy="179010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83895" y="2979146"/>
            <a:ext cx="3481876" cy="1817358"/>
          </a:xfrm>
          <a:prstGeom prst="ellips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619160" y="3073706"/>
            <a:ext cx="2303725" cy="3580481"/>
          </a:xfrm>
          <a:prstGeom prst="ellips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83229" y="155807"/>
            <a:ext cx="8120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слова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чем пойдем в магазин?»</a:t>
            </a:r>
          </a:p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Взрослый: если нам надо купить кофты, то пойдем в магазин за …</a:t>
            </a:r>
          </a:p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Ребенок: кофтами, юбками, майками, кепками, дудками, коньками, тапками, ботинками, лейками. </a:t>
            </a:r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www.peekasku.com/Crazy%208/Crazy%208%20Images/140087/1400877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8891" r="706" b="9974"/>
          <a:stretch/>
        </p:blipFill>
        <p:spPr bwMode="auto">
          <a:xfrm>
            <a:off x="402135" y="831368"/>
            <a:ext cx="1455511" cy="151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peekasku.com/Crazy%208/Crazy%208%20Images/140087/1400877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8891" r="706" b="9974"/>
          <a:stretch/>
        </p:blipFill>
        <p:spPr bwMode="auto">
          <a:xfrm>
            <a:off x="1889817" y="1398164"/>
            <a:ext cx="1455511" cy="151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raskraski.link/uploads/1/8/8/1889-raskraska-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49" t="11014" r="19260" b="12256"/>
          <a:stretch/>
        </p:blipFill>
        <p:spPr bwMode="auto">
          <a:xfrm>
            <a:off x="4539028" y="1586907"/>
            <a:ext cx="1560470" cy="13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raskraski.link/uploads/1/8/8/1889-raskraska-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49" t="11014" r="19260" b="12256"/>
          <a:stretch/>
        </p:blipFill>
        <p:spPr bwMode="auto">
          <a:xfrm>
            <a:off x="6186541" y="1586492"/>
            <a:ext cx="1560470" cy="13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28854" t="66639" r="56491" b="8415"/>
          <a:stretch/>
        </p:blipFill>
        <p:spPr>
          <a:xfrm>
            <a:off x="8945574" y="1314445"/>
            <a:ext cx="1377835" cy="1790103"/>
          </a:xfrm>
          <a:prstGeom prst="rect">
            <a:avLst/>
          </a:prstGeom>
        </p:spPr>
      </p:pic>
      <p:pic>
        <p:nvPicPr>
          <p:cNvPr id="10" name="Picture 26" descr="http://materials.tell4all.ru/wp-content/uploads/5164f5872f43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758" r="1455" b="21446"/>
          <a:stretch/>
        </p:blipFill>
        <p:spPr bwMode="auto">
          <a:xfrm>
            <a:off x="2237536" y="3556537"/>
            <a:ext cx="1504732" cy="8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6" descr="http://materials.tell4all.ru/wp-content/uploads/5164f5872f43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758" r="1455" b="21446"/>
          <a:stretch/>
        </p:blipFill>
        <p:spPr bwMode="auto">
          <a:xfrm>
            <a:off x="1105280" y="3173195"/>
            <a:ext cx="1504732" cy="8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https://lh5.ggpht.com/f_mfUhz0oKvpWiJfMMO_PLk-5-w5VLMqM7mnKUazMZHmEIOVx8rb0yGhaL7CSVLww3U=w3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456" y="4796503"/>
            <a:ext cx="1189647" cy="118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https://lh5.ggpht.com/f_mfUhz0oKvpWiJfMMO_PLk-5-w5VLMqM7mnKUazMZHmEIOVx8rb0yGhaL7CSVLww3U=w3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0343" y="5179846"/>
            <a:ext cx="1189647" cy="118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img0.liveinternet.ru/images/attach/c/9/107/690/107690796_large_HrN7XgKXea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49" t="2674" r="7257" b="51035"/>
          <a:stretch/>
        </p:blipFill>
        <p:spPr bwMode="auto">
          <a:xfrm>
            <a:off x="3168170" y="4885246"/>
            <a:ext cx="2246176" cy="15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bookz.ru/authors/ulia-potapova/ukra6aem_378/i_04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5880" y="3304269"/>
            <a:ext cx="1691677" cy="171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img-fotki.yandex.ru/get/6000/102699435.60c/0_853da_bca32355_M.png?share=o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62" t="793" r="8302" b="18570"/>
          <a:stretch/>
        </p:blipFill>
        <p:spPr bwMode="auto">
          <a:xfrm>
            <a:off x="9834327" y="3413601"/>
            <a:ext cx="1624797" cy="15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img-fotki.yandex.ru/get/6000/102699435.60c/0_853da_bca32355_M.png?share=o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62" t="793" r="8302" b="18570"/>
          <a:stretch/>
        </p:blipFill>
        <p:spPr bwMode="auto">
          <a:xfrm>
            <a:off x="9144000" y="4679087"/>
            <a:ext cx="1590330" cy="147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900igr.net/datai/predmety/Obuv-1.files/0007-011-Botink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7843" y="4834895"/>
            <a:ext cx="1450420" cy="12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900igr.net/datai/predmety/Obuv-1.files/0007-011-Botink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4446" y="3529409"/>
            <a:ext cx="1433152" cy="12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59693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100</Words>
  <Application>Microsoft Office PowerPoint</Application>
  <PresentationFormat>Произвольный</PresentationFormat>
  <Paragraphs>17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Fulgor</dc:creator>
  <cp:lastModifiedBy>ret1</cp:lastModifiedBy>
  <cp:revision>119</cp:revision>
  <dcterms:created xsi:type="dcterms:W3CDTF">2015-10-30T20:58:55Z</dcterms:created>
  <dcterms:modified xsi:type="dcterms:W3CDTF">2017-04-06T19:32:20Z</dcterms:modified>
</cp:coreProperties>
</file>