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3EA87-CA70-4E38-8A21-69D247BE05C6}" type="datetimeFigureOut">
              <a:rPr lang="ru-RU" smtClean="0"/>
              <a:t>03.09.2017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877D-3AAE-440C-9110-F347FA7492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3EA87-CA70-4E38-8A21-69D247BE05C6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877D-3AAE-440C-9110-F347FA7492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3EA87-CA70-4E38-8A21-69D247BE05C6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877D-3AAE-440C-9110-F347FA7492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3EA87-CA70-4E38-8A21-69D247BE05C6}" type="datetimeFigureOut">
              <a:rPr lang="ru-RU" smtClean="0"/>
              <a:t>03.09.2017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877D-3AAE-440C-9110-F347FA7492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3EA87-CA70-4E38-8A21-69D247BE05C6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877D-3AAE-440C-9110-F347FA7492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3EA87-CA70-4E38-8A21-69D247BE05C6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877D-3AAE-440C-9110-F347FA7492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3EA87-CA70-4E38-8A21-69D247BE05C6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877D-3AAE-440C-9110-F347FA7492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3EA87-CA70-4E38-8A21-69D247BE05C6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877D-3AAE-440C-9110-F347FA7492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3EA87-CA70-4E38-8A21-69D247BE05C6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877D-3AAE-440C-9110-F347FA7492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3EA87-CA70-4E38-8A21-69D247BE05C6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877D-3AAE-440C-9110-F347FA7492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3EA87-CA70-4E38-8A21-69D247BE05C6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877D-3AAE-440C-9110-F347FA7492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3EA87-CA70-4E38-8A21-69D247BE05C6}" type="datetimeFigureOut">
              <a:rPr lang="ru-RU" smtClean="0"/>
              <a:t>03.09.2017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B877D-3AAE-440C-9110-F347FA7492E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fc9f79b84c403a3082b94519b4746b8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6871" y="0"/>
            <a:ext cx="921774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2336226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27584" y="908720"/>
            <a:ext cx="4762500" cy="356235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koshkia-1097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21382481">
            <a:off x="3579971" y="3480492"/>
            <a:ext cx="2018868" cy="1387972"/>
          </a:xfrm>
        </p:spPr>
      </p:pic>
      <p:pic>
        <p:nvPicPr>
          <p:cNvPr id="5" name="Рисунок 4" descr="dogs-635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7864" y="5456301"/>
            <a:ext cx="3939911" cy="140169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Экран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ret1</dc:creator>
  <cp:lastModifiedBy>ret1</cp:lastModifiedBy>
  <cp:revision>2</cp:revision>
  <dcterms:created xsi:type="dcterms:W3CDTF">2017-09-03T20:57:17Z</dcterms:created>
  <dcterms:modified xsi:type="dcterms:W3CDTF">2017-09-03T21:08:27Z</dcterms:modified>
</cp:coreProperties>
</file>