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8610" y="245807"/>
            <a:ext cx="7842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Винтовка, конфетка, </a:t>
            </a:r>
            <a:r>
              <a:rPr lang="ru-RU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гантельки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подковка, комнатка, антенна, таблетки.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88" t="65536" r="-759" b="4106"/>
          <a:stretch/>
        </p:blipFill>
        <p:spPr>
          <a:xfrm>
            <a:off x="604158" y="969964"/>
            <a:ext cx="2198914" cy="2123951"/>
          </a:xfrm>
          <a:prstGeom prst="rect">
            <a:avLst/>
          </a:prstGeom>
        </p:spPr>
      </p:pic>
      <p:pic>
        <p:nvPicPr>
          <p:cNvPr id="9220" name="Picture 4" descr="https://image-gr.s3.envato.com/files/70822716/YY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" t="5748" r="66833" b="70231"/>
          <a:stretch/>
        </p:blipFill>
        <p:spPr bwMode="auto">
          <a:xfrm>
            <a:off x="6570447" y="1233843"/>
            <a:ext cx="1785257" cy="12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" t="19465" r="75715" b="48035"/>
          <a:stretch/>
        </p:blipFill>
        <p:spPr>
          <a:xfrm>
            <a:off x="6096001" y="3848098"/>
            <a:ext cx="1937657" cy="1981200"/>
          </a:xfrm>
          <a:prstGeom prst="rect">
            <a:avLst/>
          </a:prstGeom>
        </p:spPr>
      </p:pic>
      <p:pic>
        <p:nvPicPr>
          <p:cNvPr id="9222" name="Picture 6" descr="http://cs413429.vk.me/v413429878/8544/Bad8jA4uE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8840" y="1250932"/>
            <a:ext cx="870018" cy="10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emiart.ru/forum/uploads3/post-634647-12483649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" t="11650"/>
          <a:stretch/>
        </p:blipFill>
        <p:spPr bwMode="auto">
          <a:xfrm>
            <a:off x="9389518" y="3791578"/>
            <a:ext cx="1950130" cy="17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s3.livemaster.ru/zhurnalfoto/6/7/6/1506181855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8558" y="1529814"/>
            <a:ext cx="1518753" cy="10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data12.gallery.ru/albums/gallery/133223-0827d-36276755-m750x740-u8942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" t="5036" r="3159" b="5762"/>
          <a:stretch/>
        </p:blipFill>
        <p:spPr bwMode="auto">
          <a:xfrm>
            <a:off x="560981" y="3434047"/>
            <a:ext cx="4006953" cy="28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66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1634" y="188758"/>
            <a:ext cx="8516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чего (кого)?»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Таблетки, конфетки,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клюковки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подковки, плетенки, винтовки, ягненка, комнатки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chudesa.com.ua/files/newton/forms/1210/121007_00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7" t="3209" r="49325" b="60096"/>
          <a:stretch/>
        </p:blipFill>
        <p:spPr bwMode="auto">
          <a:xfrm>
            <a:off x="2792087" y="1709978"/>
            <a:ext cx="1816509" cy="10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3.livemaster.ru/zhurnalfoto/6/7/6/1506181855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62" y="2559075"/>
            <a:ext cx="1871918" cy="12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s413429.vk.me/v413429878/8544/Bad8jA4uEX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477" y="1926498"/>
            <a:ext cx="870018" cy="10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harmadesign.ru/files/Products/rus/1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04" y="1019755"/>
            <a:ext cx="1171885" cy="11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ata12.gallery.ru/albums/gallery/133223-0827d-36276755-m750x740-u8942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" t="5036" r="3159" b="5762"/>
          <a:stretch/>
        </p:blipFill>
        <p:spPr bwMode="auto">
          <a:xfrm>
            <a:off x="7039776" y="3283025"/>
            <a:ext cx="4509785" cy="31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s.fordesigner.com/download/vector/2015/02/4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060" r="55198"/>
          <a:stretch/>
        </p:blipFill>
        <p:spPr bwMode="auto">
          <a:xfrm>
            <a:off x="4667878" y="2256274"/>
            <a:ext cx="2308053" cy="18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67" t="64948" r="24562" b="5052"/>
          <a:stretch/>
        </p:blipFill>
        <p:spPr>
          <a:xfrm>
            <a:off x="3510821" y="4093722"/>
            <a:ext cx="2311084" cy="2283570"/>
          </a:xfrm>
          <a:prstGeom prst="rect">
            <a:avLst/>
          </a:prstGeom>
        </p:spPr>
      </p:pic>
      <p:pic>
        <p:nvPicPr>
          <p:cNvPr id="1042" name="Picture 18" descr="http://stockfresh.com/files/s/seamartini/m/35/5444209_stock-vector-cartoon-different-kinds-of-bread-and-pastrie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6" t="2361" r="77879" b="68484"/>
          <a:stretch/>
        </p:blipFill>
        <p:spPr bwMode="auto">
          <a:xfrm rot="2013907">
            <a:off x="9941578" y="595402"/>
            <a:ext cx="1706935" cy="22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88" t="65536" r="-759" b="4106"/>
          <a:stretch/>
        </p:blipFill>
        <p:spPr>
          <a:xfrm flipH="1">
            <a:off x="706953" y="4207853"/>
            <a:ext cx="2399803" cy="22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231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47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2017-04-06T19:53:37Z</dcterms:modified>
</cp:coreProperties>
</file>