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32D7-93C9-49B1-A88B-2DF7F6700778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F17D7-F18A-49A3-A1B5-2FA0C515ED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36449668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395622"/>
            <a:ext cx="2886050" cy="3392375"/>
          </a:xfrm>
          <a:prstGeom prst="rect">
            <a:avLst/>
          </a:prstGeom>
        </p:spPr>
      </p:pic>
      <p:pic>
        <p:nvPicPr>
          <p:cNvPr id="5" name="Рисунок 4" descr="origina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2780928"/>
            <a:ext cx="2304257" cy="3405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2a52dd7bb8c929f2154b971c99b34f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3377898"/>
            <a:ext cx="2016224" cy="3251974"/>
          </a:xfrm>
        </p:spPr>
      </p:pic>
      <p:pic>
        <p:nvPicPr>
          <p:cNvPr id="5" name="Рисунок 4" descr="graphics-boys-2263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2420888"/>
            <a:ext cx="1796134" cy="1579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370000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61466" y="3789040"/>
            <a:ext cx="3649426" cy="1852786"/>
          </a:xfr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5" name="Рисунок 4" descr="5405ca109ddd8f799fc638ed1bf2527a_f4a3df865e82efa966a38152274798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3645024"/>
            <a:ext cx="1512937" cy="1341661"/>
          </a:xfrm>
          <a:prstGeom prst="rect">
            <a:avLst/>
          </a:prstGeom>
        </p:spPr>
      </p:pic>
      <p:pic>
        <p:nvPicPr>
          <p:cNvPr id="6" name="Рисунок 5" descr="d503576b3fe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1988840"/>
            <a:ext cx="1863835" cy="1780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ret1</dc:creator>
  <cp:lastModifiedBy>ret1</cp:lastModifiedBy>
  <cp:revision>2</cp:revision>
  <dcterms:created xsi:type="dcterms:W3CDTF">2017-08-27T19:49:23Z</dcterms:created>
  <dcterms:modified xsi:type="dcterms:W3CDTF">2017-08-27T20:05:40Z</dcterms:modified>
</cp:coreProperties>
</file>