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8" r:id="rId2"/>
    <p:sldId id="333" r:id="rId3"/>
    <p:sldId id="302" r:id="rId4"/>
    <p:sldId id="331" r:id="rId5"/>
    <p:sldId id="337" r:id="rId6"/>
    <p:sldId id="338" r:id="rId7"/>
    <p:sldId id="285" r:id="rId8"/>
    <p:sldId id="339" r:id="rId9"/>
    <p:sldId id="340" r:id="rId10"/>
    <p:sldId id="284" r:id="rId11"/>
    <p:sldId id="341" r:id="rId12"/>
    <p:sldId id="335" r:id="rId13"/>
    <p:sldId id="336" r:id="rId14"/>
    <p:sldId id="278" r:id="rId15"/>
    <p:sldId id="279" r:id="rId16"/>
    <p:sldId id="280" r:id="rId17"/>
    <p:sldId id="281" r:id="rId18"/>
    <p:sldId id="398" r:id="rId19"/>
    <p:sldId id="282" r:id="rId20"/>
    <p:sldId id="283" r:id="rId21"/>
    <p:sldId id="342" r:id="rId22"/>
    <p:sldId id="343" r:id="rId23"/>
    <p:sldId id="344" r:id="rId24"/>
    <p:sldId id="409" r:id="rId25"/>
    <p:sldId id="352" r:id="rId26"/>
    <p:sldId id="354" r:id="rId27"/>
    <p:sldId id="355" r:id="rId28"/>
    <p:sldId id="356" r:id="rId29"/>
    <p:sldId id="357" r:id="rId30"/>
    <p:sldId id="358" r:id="rId31"/>
    <p:sldId id="359" r:id="rId32"/>
    <p:sldId id="360" r:id="rId33"/>
    <p:sldId id="361" r:id="rId34"/>
    <p:sldId id="362" r:id="rId35"/>
    <p:sldId id="363" r:id="rId36"/>
    <p:sldId id="350" r:id="rId37"/>
    <p:sldId id="351" r:id="rId38"/>
    <p:sldId id="366" r:id="rId39"/>
    <p:sldId id="410" r:id="rId40"/>
    <p:sldId id="412" r:id="rId41"/>
    <p:sldId id="414" r:id="rId42"/>
    <p:sldId id="417" r:id="rId43"/>
    <p:sldId id="345" r:id="rId44"/>
    <p:sldId id="382"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46" r:id="rId61"/>
    <p:sldId id="384" r:id="rId62"/>
    <p:sldId id="385" r:id="rId63"/>
    <p:sldId id="392" r:id="rId64"/>
    <p:sldId id="393" r:id="rId65"/>
    <p:sldId id="394" r:id="rId66"/>
    <p:sldId id="395" r:id="rId67"/>
    <p:sldId id="396" r:id="rId68"/>
    <p:sldId id="397" r:id="rId69"/>
    <p:sldId id="386" r:id="rId70"/>
    <p:sldId id="387" r:id="rId71"/>
    <p:sldId id="388" r:id="rId72"/>
    <p:sldId id="389" r:id="rId73"/>
    <p:sldId id="390" r:id="rId74"/>
    <p:sldId id="391" r:id="rId75"/>
    <p:sldId id="347" r:id="rId76"/>
    <p:sldId id="364" r:id="rId77"/>
    <p:sldId id="365" r:id="rId78"/>
    <p:sldId id="432" r:id="rId79"/>
    <p:sldId id="427" r:id="rId80"/>
    <p:sldId id="431" r:id="rId81"/>
    <p:sldId id="430" r:id="rId82"/>
    <p:sldId id="428" r:id="rId83"/>
    <p:sldId id="433" r:id="rId84"/>
    <p:sldId id="436" r:id="rId85"/>
    <p:sldId id="434" r:id="rId86"/>
    <p:sldId id="435" r:id="rId87"/>
    <p:sldId id="348" r:id="rId88"/>
    <p:sldId id="419" r:id="rId89"/>
    <p:sldId id="420" r:id="rId90"/>
    <p:sldId id="421" r:id="rId91"/>
    <p:sldId id="422" r:id="rId92"/>
    <p:sldId id="423" r:id="rId93"/>
    <p:sldId id="424" r:id="rId94"/>
    <p:sldId id="425" r:id="rId95"/>
    <p:sldId id="426"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C9A3C-18FC-4AB4-B256-CA76FD272F8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FD3053E4-E318-436D-8449-596AA88BF165}">
      <dgm:prSet phldrT="[Текст]" custT="1"/>
      <dgm:spPr/>
      <dgm:t>
        <a:bodyPr/>
        <a:lstStyle/>
        <a:p>
          <a:r>
            <a:rPr lang="ru-RU" sz="1600" dirty="0" smtClean="0"/>
            <a:t>Нарушения</a:t>
          </a:r>
          <a:r>
            <a:rPr lang="ru-RU" sz="900" dirty="0" smtClean="0"/>
            <a:t> </a:t>
          </a:r>
          <a:r>
            <a:rPr lang="ru-RU" sz="1600" dirty="0" smtClean="0"/>
            <a:t>речи</a:t>
          </a:r>
          <a:endParaRPr lang="ru-RU" sz="1600" dirty="0"/>
        </a:p>
      </dgm:t>
    </dgm:pt>
    <dgm:pt modelId="{4D5F65CB-9C5D-43A8-8D7F-1BF693858E15}" type="parTrans" cxnId="{BE352D11-77D5-4EBF-B787-ACECD281D886}">
      <dgm:prSet/>
      <dgm:spPr/>
      <dgm:t>
        <a:bodyPr/>
        <a:lstStyle/>
        <a:p>
          <a:endParaRPr lang="ru-RU"/>
        </a:p>
      </dgm:t>
    </dgm:pt>
    <dgm:pt modelId="{2AE87C70-E343-47B3-BB76-80A065E7B10D}" type="sibTrans" cxnId="{BE352D11-77D5-4EBF-B787-ACECD281D886}">
      <dgm:prSet/>
      <dgm:spPr/>
      <dgm:t>
        <a:bodyPr/>
        <a:lstStyle/>
        <a:p>
          <a:endParaRPr lang="ru-RU"/>
        </a:p>
      </dgm:t>
    </dgm:pt>
    <dgm:pt modelId="{A0E1AC0E-8963-42DF-8DD6-823AE62EBBDE}">
      <dgm:prSet phldrT="[Текст]" custT="1"/>
      <dgm:spPr/>
      <dgm:t>
        <a:bodyPr/>
        <a:lstStyle/>
        <a:p>
          <a:r>
            <a:rPr lang="ru-RU" sz="1600" dirty="0" smtClean="0"/>
            <a:t>Нарушения </a:t>
          </a:r>
        </a:p>
        <a:p>
          <a:r>
            <a:rPr lang="ru-RU" sz="1600" dirty="0" smtClean="0"/>
            <a:t>устной речи</a:t>
          </a:r>
          <a:endParaRPr lang="ru-RU" sz="1600" dirty="0"/>
        </a:p>
      </dgm:t>
    </dgm:pt>
    <dgm:pt modelId="{9CD77476-2BD3-4177-B0AA-9C9FF276B819}" type="parTrans" cxnId="{19A5E821-5270-414A-A1F7-830FDC6C531C}">
      <dgm:prSet/>
      <dgm:spPr/>
      <dgm:t>
        <a:bodyPr/>
        <a:lstStyle/>
        <a:p>
          <a:endParaRPr lang="ru-RU"/>
        </a:p>
      </dgm:t>
    </dgm:pt>
    <dgm:pt modelId="{68B80EE9-6657-4EE5-BFB4-18252155D3BB}" type="sibTrans" cxnId="{19A5E821-5270-414A-A1F7-830FDC6C531C}">
      <dgm:prSet/>
      <dgm:spPr/>
      <dgm:t>
        <a:bodyPr/>
        <a:lstStyle/>
        <a:p>
          <a:endParaRPr lang="ru-RU"/>
        </a:p>
      </dgm:t>
    </dgm:pt>
    <dgm:pt modelId="{97455C8C-5DFA-4482-BCDA-8F014D24049C}">
      <dgm:prSet phldrT="[Текст]"/>
      <dgm:spPr/>
      <dgm:t>
        <a:bodyPr/>
        <a:lstStyle/>
        <a:p>
          <a:r>
            <a:rPr lang="ru-RU" dirty="0" smtClean="0"/>
            <a:t>Расстройства фонематического оформления высказывания</a:t>
          </a:r>
          <a:endParaRPr lang="ru-RU" dirty="0"/>
        </a:p>
      </dgm:t>
    </dgm:pt>
    <dgm:pt modelId="{35DE13F7-CBB9-4566-B706-E60B76494312}" type="parTrans" cxnId="{C4256717-3A22-4AD8-8591-21B1E43FFB1C}">
      <dgm:prSet/>
      <dgm:spPr/>
      <dgm:t>
        <a:bodyPr/>
        <a:lstStyle/>
        <a:p>
          <a:endParaRPr lang="ru-RU"/>
        </a:p>
      </dgm:t>
    </dgm:pt>
    <dgm:pt modelId="{0247E873-AA93-47C8-B7D6-CA3CB2CC5B3E}" type="sibTrans" cxnId="{C4256717-3A22-4AD8-8591-21B1E43FFB1C}">
      <dgm:prSet/>
      <dgm:spPr/>
      <dgm:t>
        <a:bodyPr/>
        <a:lstStyle/>
        <a:p>
          <a:endParaRPr lang="ru-RU"/>
        </a:p>
      </dgm:t>
    </dgm:pt>
    <dgm:pt modelId="{54C807A0-8D6C-4428-A6B7-3548C2691134}">
      <dgm:prSet phldrT="[Текст]"/>
      <dgm:spPr/>
      <dgm:t>
        <a:bodyPr/>
        <a:lstStyle/>
        <a:p>
          <a:r>
            <a:rPr lang="ru-RU" dirty="0" smtClean="0"/>
            <a:t>Нарушения структурно-семантического оформления высказывания</a:t>
          </a:r>
          <a:endParaRPr lang="ru-RU" dirty="0"/>
        </a:p>
      </dgm:t>
    </dgm:pt>
    <dgm:pt modelId="{F3C9A01B-95F2-4196-AE00-D9C6C7A357FC}" type="parTrans" cxnId="{FCB38230-1EA2-4C93-B5B9-F4239533FD77}">
      <dgm:prSet/>
      <dgm:spPr/>
      <dgm:t>
        <a:bodyPr/>
        <a:lstStyle/>
        <a:p>
          <a:endParaRPr lang="ru-RU"/>
        </a:p>
      </dgm:t>
    </dgm:pt>
    <dgm:pt modelId="{05E1AA9E-3AAC-4C95-8BAB-422969A0D39B}" type="sibTrans" cxnId="{FCB38230-1EA2-4C93-B5B9-F4239533FD77}">
      <dgm:prSet/>
      <dgm:spPr/>
      <dgm:t>
        <a:bodyPr/>
        <a:lstStyle/>
        <a:p>
          <a:endParaRPr lang="ru-RU"/>
        </a:p>
      </dgm:t>
    </dgm:pt>
    <dgm:pt modelId="{4B3B95DB-A49A-4A0D-B8D3-8D6B380C61F6}">
      <dgm:prSet phldrT="[Текст]" custT="1"/>
      <dgm:spPr/>
      <dgm:t>
        <a:bodyPr/>
        <a:lstStyle/>
        <a:p>
          <a:r>
            <a:rPr lang="ru-RU" sz="1600" dirty="0" smtClean="0"/>
            <a:t>Нарушения </a:t>
          </a:r>
        </a:p>
        <a:p>
          <a:r>
            <a:rPr lang="ru-RU" sz="1600" dirty="0" smtClean="0"/>
            <a:t>письменной речи</a:t>
          </a:r>
          <a:endParaRPr lang="ru-RU" sz="1600" dirty="0"/>
        </a:p>
      </dgm:t>
    </dgm:pt>
    <dgm:pt modelId="{5A138A11-BAD4-48A2-AA90-B3E74EC91693}" type="parTrans" cxnId="{061921A3-984E-453E-80AB-3B81FED00B83}">
      <dgm:prSet/>
      <dgm:spPr/>
      <dgm:t>
        <a:bodyPr/>
        <a:lstStyle/>
        <a:p>
          <a:endParaRPr lang="ru-RU"/>
        </a:p>
      </dgm:t>
    </dgm:pt>
    <dgm:pt modelId="{E3F3658A-F24C-4728-BE05-A3698E94206A}" type="sibTrans" cxnId="{061921A3-984E-453E-80AB-3B81FED00B83}">
      <dgm:prSet/>
      <dgm:spPr/>
      <dgm:t>
        <a:bodyPr/>
        <a:lstStyle/>
        <a:p>
          <a:endParaRPr lang="ru-RU"/>
        </a:p>
      </dgm:t>
    </dgm:pt>
    <dgm:pt modelId="{8F425FC7-C166-4E30-B1B1-F28463C34EDB}">
      <dgm:prSet phldrT="[Текст]"/>
      <dgm:spPr/>
      <dgm:t>
        <a:bodyPr/>
        <a:lstStyle/>
        <a:p>
          <a:r>
            <a:rPr lang="ru-RU" dirty="0" err="1" smtClean="0"/>
            <a:t>Дисграфия</a:t>
          </a:r>
          <a:endParaRPr lang="ru-RU" dirty="0"/>
        </a:p>
      </dgm:t>
    </dgm:pt>
    <dgm:pt modelId="{61ED7E8D-87B2-41D3-BBE5-1B5DD3CFAFA4}" type="parTrans" cxnId="{02CD5457-FF76-4416-BD1A-764A225FC246}">
      <dgm:prSet/>
      <dgm:spPr/>
      <dgm:t>
        <a:bodyPr/>
        <a:lstStyle/>
        <a:p>
          <a:endParaRPr lang="ru-RU"/>
        </a:p>
      </dgm:t>
    </dgm:pt>
    <dgm:pt modelId="{46C46C4B-CAF9-4535-8883-2685A4CECC7A}" type="sibTrans" cxnId="{02CD5457-FF76-4416-BD1A-764A225FC246}">
      <dgm:prSet/>
      <dgm:spPr/>
      <dgm:t>
        <a:bodyPr/>
        <a:lstStyle/>
        <a:p>
          <a:endParaRPr lang="ru-RU"/>
        </a:p>
      </dgm:t>
    </dgm:pt>
    <dgm:pt modelId="{9D7860E6-C4A1-4C2F-88D5-2A76EB196B49}">
      <dgm:prSet phldrT="[Текст]"/>
      <dgm:spPr/>
      <dgm:t>
        <a:bodyPr/>
        <a:lstStyle/>
        <a:p>
          <a:r>
            <a:rPr lang="ru-RU" dirty="0" err="1" smtClean="0"/>
            <a:t>Дислексия</a:t>
          </a:r>
          <a:endParaRPr lang="ru-RU" dirty="0"/>
        </a:p>
      </dgm:t>
    </dgm:pt>
    <dgm:pt modelId="{AD3B534D-AE14-49B1-8288-C87D90073482}" type="parTrans" cxnId="{984B0BED-1F52-4AB8-BBE1-454D2B3B38B3}">
      <dgm:prSet/>
      <dgm:spPr/>
      <dgm:t>
        <a:bodyPr/>
        <a:lstStyle/>
        <a:p>
          <a:endParaRPr lang="ru-RU"/>
        </a:p>
      </dgm:t>
    </dgm:pt>
    <dgm:pt modelId="{000182F9-37A7-4B5A-AC69-F9084A390CDC}" type="sibTrans" cxnId="{984B0BED-1F52-4AB8-BBE1-454D2B3B38B3}">
      <dgm:prSet/>
      <dgm:spPr/>
      <dgm:t>
        <a:bodyPr/>
        <a:lstStyle/>
        <a:p>
          <a:endParaRPr lang="ru-RU"/>
        </a:p>
      </dgm:t>
    </dgm:pt>
    <dgm:pt modelId="{2170BFF4-6E31-44D5-B64A-362E5DFB52DF}">
      <dgm:prSet phldrT="[Текст]"/>
      <dgm:spPr/>
      <dgm:t>
        <a:bodyPr vert="vert270"/>
        <a:lstStyle/>
        <a:p>
          <a:r>
            <a:rPr lang="ru-RU" dirty="0" err="1" smtClean="0"/>
            <a:t>Дисфония</a:t>
          </a:r>
          <a:r>
            <a:rPr lang="ru-RU" dirty="0" smtClean="0"/>
            <a:t> (афония) </a:t>
          </a:r>
          <a:endParaRPr lang="ru-RU" dirty="0"/>
        </a:p>
      </dgm:t>
    </dgm:pt>
    <dgm:pt modelId="{1EEBDA6D-69F9-429F-87BF-F037074F3B0C}" type="parTrans" cxnId="{8158D5AB-C279-4CB5-88A8-8DF13A018112}">
      <dgm:prSet/>
      <dgm:spPr/>
      <dgm:t>
        <a:bodyPr/>
        <a:lstStyle/>
        <a:p>
          <a:endParaRPr lang="ru-RU"/>
        </a:p>
      </dgm:t>
    </dgm:pt>
    <dgm:pt modelId="{481B689A-079E-42C7-8523-FE5ABEFC2029}" type="sibTrans" cxnId="{8158D5AB-C279-4CB5-88A8-8DF13A018112}">
      <dgm:prSet/>
      <dgm:spPr/>
      <dgm:t>
        <a:bodyPr/>
        <a:lstStyle/>
        <a:p>
          <a:endParaRPr lang="ru-RU"/>
        </a:p>
      </dgm:t>
    </dgm:pt>
    <dgm:pt modelId="{0785A4F3-AE5B-4592-8221-C7BA0D57C063}">
      <dgm:prSet phldrT="[Текст]"/>
      <dgm:spPr/>
      <dgm:t>
        <a:bodyPr vert="vert270"/>
        <a:lstStyle/>
        <a:p>
          <a:r>
            <a:rPr lang="ru-RU" dirty="0" err="1" smtClean="0"/>
            <a:t>Брадилалия</a:t>
          </a:r>
          <a:endParaRPr lang="ru-RU" dirty="0"/>
        </a:p>
      </dgm:t>
    </dgm:pt>
    <dgm:pt modelId="{5EA2CFE1-7BFA-44BC-858B-BB6CB9F4F650}" type="parTrans" cxnId="{63A65762-B926-4812-BBF4-E171F5640D0A}">
      <dgm:prSet/>
      <dgm:spPr/>
      <dgm:t>
        <a:bodyPr/>
        <a:lstStyle/>
        <a:p>
          <a:endParaRPr lang="ru-RU"/>
        </a:p>
      </dgm:t>
    </dgm:pt>
    <dgm:pt modelId="{9490BEBB-378E-46DF-A0D8-67452F770148}" type="sibTrans" cxnId="{63A65762-B926-4812-BBF4-E171F5640D0A}">
      <dgm:prSet/>
      <dgm:spPr/>
      <dgm:t>
        <a:bodyPr/>
        <a:lstStyle/>
        <a:p>
          <a:endParaRPr lang="ru-RU"/>
        </a:p>
      </dgm:t>
    </dgm:pt>
    <dgm:pt modelId="{C7726F44-A43A-45FC-98C2-0B39F7D55754}">
      <dgm:prSet phldrT="[Текст]"/>
      <dgm:spPr/>
      <dgm:t>
        <a:bodyPr vert="vert270"/>
        <a:lstStyle/>
        <a:p>
          <a:r>
            <a:rPr lang="ru-RU" dirty="0" err="1" smtClean="0"/>
            <a:t>Тахилалия</a:t>
          </a:r>
          <a:endParaRPr lang="ru-RU" dirty="0"/>
        </a:p>
      </dgm:t>
    </dgm:pt>
    <dgm:pt modelId="{B617CCC1-DBF4-4CF9-84F1-B2814B51DBCC}" type="parTrans" cxnId="{16BD602C-B3EA-4598-88AA-EDF92CEBF96B}">
      <dgm:prSet/>
      <dgm:spPr/>
      <dgm:t>
        <a:bodyPr/>
        <a:lstStyle/>
        <a:p>
          <a:endParaRPr lang="ru-RU"/>
        </a:p>
      </dgm:t>
    </dgm:pt>
    <dgm:pt modelId="{505B6A01-DCD8-45D9-995D-7ECFBC23851C}" type="sibTrans" cxnId="{16BD602C-B3EA-4598-88AA-EDF92CEBF96B}">
      <dgm:prSet/>
      <dgm:spPr/>
      <dgm:t>
        <a:bodyPr/>
        <a:lstStyle/>
        <a:p>
          <a:endParaRPr lang="ru-RU"/>
        </a:p>
      </dgm:t>
    </dgm:pt>
    <dgm:pt modelId="{AD72B41B-5917-41A7-A526-D1343CC99F85}">
      <dgm:prSet phldrT="[Текст]"/>
      <dgm:spPr/>
      <dgm:t>
        <a:bodyPr vert="vert270"/>
        <a:lstStyle/>
        <a:p>
          <a:r>
            <a:rPr lang="ru-RU" dirty="0" smtClean="0"/>
            <a:t>Заикание</a:t>
          </a:r>
          <a:endParaRPr lang="ru-RU" dirty="0"/>
        </a:p>
      </dgm:t>
    </dgm:pt>
    <dgm:pt modelId="{16BB592D-D4BE-4B72-9795-C0C485E939FC}" type="parTrans" cxnId="{01B85799-4DF1-48E2-BFA2-5DAD42A4429C}">
      <dgm:prSet/>
      <dgm:spPr/>
      <dgm:t>
        <a:bodyPr/>
        <a:lstStyle/>
        <a:p>
          <a:endParaRPr lang="ru-RU"/>
        </a:p>
      </dgm:t>
    </dgm:pt>
    <dgm:pt modelId="{20985061-0409-43A8-91C8-5C92E5C3B280}" type="sibTrans" cxnId="{01B85799-4DF1-48E2-BFA2-5DAD42A4429C}">
      <dgm:prSet/>
      <dgm:spPr/>
      <dgm:t>
        <a:bodyPr/>
        <a:lstStyle/>
        <a:p>
          <a:endParaRPr lang="ru-RU"/>
        </a:p>
      </dgm:t>
    </dgm:pt>
    <dgm:pt modelId="{8E50FE96-FED3-489F-8952-0B8638F7117C}">
      <dgm:prSet phldrT="[Текст]"/>
      <dgm:spPr/>
      <dgm:t>
        <a:bodyPr vert="vert270"/>
        <a:lstStyle/>
        <a:p>
          <a:r>
            <a:rPr lang="ru-RU" dirty="0" err="1" smtClean="0"/>
            <a:t>Дислалия</a:t>
          </a:r>
          <a:endParaRPr lang="ru-RU" dirty="0"/>
        </a:p>
      </dgm:t>
    </dgm:pt>
    <dgm:pt modelId="{4D80E8B1-F18C-4542-986D-BC816F051C70}" type="parTrans" cxnId="{3B058C2A-407D-4962-A9A0-27319E06FF1B}">
      <dgm:prSet/>
      <dgm:spPr/>
      <dgm:t>
        <a:bodyPr/>
        <a:lstStyle/>
        <a:p>
          <a:endParaRPr lang="ru-RU"/>
        </a:p>
      </dgm:t>
    </dgm:pt>
    <dgm:pt modelId="{E5CB5979-EDB9-43BD-979F-0086E5109ECC}" type="sibTrans" cxnId="{3B058C2A-407D-4962-A9A0-27319E06FF1B}">
      <dgm:prSet/>
      <dgm:spPr/>
      <dgm:t>
        <a:bodyPr/>
        <a:lstStyle/>
        <a:p>
          <a:endParaRPr lang="ru-RU"/>
        </a:p>
      </dgm:t>
    </dgm:pt>
    <dgm:pt modelId="{49448F9A-1C60-4C22-AB5B-4BE40E7B3468}">
      <dgm:prSet phldrT="[Текст]"/>
      <dgm:spPr/>
      <dgm:t>
        <a:bodyPr vert="vert270"/>
        <a:lstStyle/>
        <a:p>
          <a:r>
            <a:rPr lang="ru-RU" dirty="0" err="1" smtClean="0"/>
            <a:t>Ринолалия</a:t>
          </a:r>
          <a:endParaRPr lang="ru-RU" dirty="0"/>
        </a:p>
      </dgm:t>
    </dgm:pt>
    <dgm:pt modelId="{A1BF50A4-34AF-48DA-8A74-098422370CA3}" type="parTrans" cxnId="{5E9CF0A9-C9AE-4623-8083-0843C78535E9}">
      <dgm:prSet/>
      <dgm:spPr/>
      <dgm:t>
        <a:bodyPr/>
        <a:lstStyle/>
        <a:p>
          <a:endParaRPr lang="ru-RU"/>
        </a:p>
      </dgm:t>
    </dgm:pt>
    <dgm:pt modelId="{1A546C37-8AD8-4042-B3FA-5F0C42BE854E}" type="sibTrans" cxnId="{5E9CF0A9-C9AE-4623-8083-0843C78535E9}">
      <dgm:prSet/>
      <dgm:spPr/>
      <dgm:t>
        <a:bodyPr/>
        <a:lstStyle/>
        <a:p>
          <a:endParaRPr lang="ru-RU"/>
        </a:p>
      </dgm:t>
    </dgm:pt>
    <dgm:pt modelId="{CE8EEC47-4060-4511-8349-0227EAD5CC2D}">
      <dgm:prSet phldrT="[Текст]"/>
      <dgm:spPr/>
      <dgm:t>
        <a:bodyPr vert="vert270"/>
        <a:lstStyle/>
        <a:p>
          <a:r>
            <a:rPr lang="ru-RU" dirty="0" smtClean="0"/>
            <a:t>Дизартрия </a:t>
          </a:r>
          <a:endParaRPr lang="ru-RU" dirty="0"/>
        </a:p>
      </dgm:t>
    </dgm:pt>
    <dgm:pt modelId="{889B044A-B1E4-44FD-AB39-7914258E76E9}" type="parTrans" cxnId="{5D682A99-F7A7-4F1F-8B55-0B4B9E83738C}">
      <dgm:prSet/>
      <dgm:spPr/>
      <dgm:t>
        <a:bodyPr/>
        <a:lstStyle/>
        <a:p>
          <a:endParaRPr lang="ru-RU"/>
        </a:p>
      </dgm:t>
    </dgm:pt>
    <dgm:pt modelId="{B7B7C644-BACD-4958-9989-549F1EA235DF}" type="sibTrans" cxnId="{5D682A99-F7A7-4F1F-8B55-0B4B9E83738C}">
      <dgm:prSet/>
      <dgm:spPr/>
      <dgm:t>
        <a:bodyPr/>
        <a:lstStyle/>
        <a:p>
          <a:endParaRPr lang="ru-RU"/>
        </a:p>
      </dgm:t>
    </dgm:pt>
    <dgm:pt modelId="{25C1AA17-384D-41E6-AC99-C0503EBB85A9}">
      <dgm:prSet phldrT="[Текст]"/>
      <dgm:spPr/>
      <dgm:t>
        <a:bodyPr vert="vert270"/>
        <a:lstStyle/>
        <a:p>
          <a:r>
            <a:rPr lang="ru-RU" dirty="0" smtClean="0"/>
            <a:t>Алалия</a:t>
          </a:r>
          <a:endParaRPr lang="ru-RU" dirty="0"/>
        </a:p>
      </dgm:t>
    </dgm:pt>
    <dgm:pt modelId="{7AAA377D-CBB8-482A-8F2C-12B5934ACDE5}" type="parTrans" cxnId="{6354A318-AEEC-4AE0-94CF-5515783E305C}">
      <dgm:prSet/>
      <dgm:spPr/>
      <dgm:t>
        <a:bodyPr/>
        <a:lstStyle/>
        <a:p>
          <a:endParaRPr lang="ru-RU"/>
        </a:p>
      </dgm:t>
    </dgm:pt>
    <dgm:pt modelId="{EFF6F85F-5320-48A9-B6EF-68891DE64D5F}" type="sibTrans" cxnId="{6354A318-AEEC-4AE0-94CF-5515783E305C}">
      <dgm:prSet/>
      <dgm:spPr/>
      <dgm:t>
        <a:bodyPr/>
        <a:lstStyle/>
        <a:p>
          <a:endParaRPr lang="ru-RU"/>
        </a:p>
      </dgm:t>
    </dgm:pt>
    <dgm:pt modelId="{FFD3232F-74A1-4E0F-9978-6916E581881C}">
      <dgm:prSet phldrT="[Текст]"/>
      <dgm:spPr/>
      <dgm:t>
        <a:bodyPr vert="vert270"/>
        <a:lstStyle/>
        <a:p>
          <a:r>
            <a:rPr lang="ru-RU" dirty="0" smtClean="0"/>
            <a:t>Афазия</a:t>
          </a:r>
          <a:endParaRPr lang="ru-RU" dirty="0"/>
        </a:p>
      </dgm:t>
    </dgm:pt>
    <dgm:pt modelId="{F7C12A21-3E0B-437C-B68D-5738FA856D04}" type="parTrans" cxnId="{54935ABC-618B-4FA4-BA60-11F8648695A7}">
      <dgm:prSet/>
      <dgm:spPr/>
      <dgm:t>
        <a:bodyPr/>
        <a:lstStyle/>
        <a:p>
          <a:endParaRPr lang="ru-RU"/>
        </a:p>
      </dgm:t>
    </dgm:pt>
    <dgm:pt modelId="{F430EF36-2C9F-4C2F-84DD-031944F6AE1C}" type="sibTrans" cxnId="{54935ABC-618B-4FA4-BA60-11F8648695A7}">
      <dgm:prSet/>
      <dgm:spPr/>
      <dgm:t>
        <a:bodyPr/>
        <a:lstStyle/>
        <a:p>
          <a:endParaRPr lang="ru-RU"/>
        </a:p>
      </dgm:t>
    </dgm:pt>
    <dgm:pt modelId="{B8632437-902B-4C02-A2EA-FA6E7000CA24}" type="pres">
      <dgm:prSet presAssocID="{817C9A3C-18FC-4AB4-B256-CA76FD272F8A}" presName="hierChild1" presStyleCnt="0">
        <dgm:presLayoutVars>
          <dgm:chPref val="1"/>
          <dgm:dir/>
          <dgm:animOne val="branch"/>
          <dgm:animLvl val="lvl"/>
          <dgm:resizeHandles/>
        </dgm:presLayoutVars>
      </dgm:prSet>
      <dgm:spPr/>
      <dgm:t>
        <a:bodyPr/>
        <a:lstStyle/>
        <a:p>
          <a:endParaRPr lang="ru-RU"/>
        </a:p>
      </dgm:t>
    </dgm:pt>
    <dgm:pt modelId="{7E3056A7-825E-4B7F-9C40-3FEB901468CC}" type="pres">
      <dgm:prSet presAssocID="{FD3053E4-E318-436D-8449-596AA88BF165}" presName="hierRoot1" presStyleCnt="0"/>
      <dgm:spPr/>
    </dgm:pt>
    <dgm:pt modelId="{7E86FA22-BD68-4FC6-9BBB-DE63D04B2473}" type="pres">
      <dgm:prSet presAssocID="{FD3053E4-E318-436D-8449-596AA88BF165}" presName="composite" presStyleCnt="0"/>
      <dgm:spPr/>
    </dgm:pt>
    <dgm:pt modelId="{AAD5DB8D-CCCB-4110-90BB-3E1CE68622B6}" type="pres">
      <dgm:prSet presAssocID="{FD3053E4-E318-436D-8449-596AA88BF165}" presName="background" presStyleLbl="node0" presStyleIdx="0" presStyleCnt="1"/>
      <dgm:spPr/>
    </dgm:pt>
    <dgm:pt modelId="{0DD5FE58-3896-43C0-AE75-1236B8533624}" type="pres">
      <dgm:prSet presAssocID="{FD3053E4-E318-436D-8449-596AA88BF165}" presName="text" presStyleLbl="fgAcc0" presStyleIdx="0" presStyleCnt="1" custScaleX="244454">
        <dgm:presLayoutVars>
          <dgm:chPref val="3"/>
        </dgm:presLayoutVars>
      </dgm:prSet>
      <dgm:spPr/>
      <dgm:t>
        <a:bodyPr/>
        <a:lstStyle/>
        <a:p>
          <a:endParaRPr lang="ru-RU"/>
        </a:p>
      </dgm:t>
    </dgm:pt>
    <dgm:pt modelId="{EF0FF957-D4F8-4DC6-831D-2186824BFD31}" type="pres">
      <dgm:prSet presAssocID="{FD3053E4-E318-436D-8449-596AA88BF165}" presName="hierChild2" presStyleCnt="0"/>
      <dgm:spPr/>
    </dgm:pt>
    <dgm:pt modelId="{21DB41D1-B9DA-43D2-8EC7-FC9B03A59591}" type="pres">
      <dgm:prSet presAssocID="{9CD77476-2BD3-4177-B0AA-9C9FF276B819}" presName="Name10" presStyleLbl="parChTrans1D2" presStyleIdx="0" presStyleCnt="2"/>
      <dgm:spPr/>
      <dgm:t>
        <a:bodyPr/>
        <a:lstStyle/>
        <a:p>
          <a:endParaRPr lang="ru-RU"/>
        </a:p>
      </dgm:t>
    </dgm:pt>
    <dgm:pt modelId="{649A097F-BF8E-4419-B5FD-B472F5C8D810}" type="pres">
      <dgm:prSet presAssocID="{A0E1AC0E-8963-42DF-8DD6-823AE62EBBDE}" presName="hierRoot2" presStyleCnt="0"/>
      <dgm:spPr/>
    </dgm:pt>
    <dgm:pt modelId="{79AFEBFA-4C08-4153-87B9-AE1F2BE36718}" type="pres">
      <dgm:prSet presAssocID="{A0E1AC0E-8963-42DF-8DD6-823AE62EBBDE}" presName="composite2" presStyleCnt="0"/>
      <dgm:spPr/>
    </dgm:pt>
    <dgm:pt modelId="{8B51AF7E-4FD0-41AE-9A0E-E3B33F1AAE2D}" type="pres">
      <dgm:prSet presAssocID="{A0E1AC0E-8963-42DF-8DD6-823AE62EBBDE}" presName="background2" presStyleLbl="node2" presStyleIdx="0" presStyleCnt="2"/>
      <dgm:spPr/>
    </dgm:pt>
    <dgm:pt modelId="{611B9B42-199F-43E1-B0C1-90070414F070}" type="pres">
      <dgm:prSet presAssocID="{A0E1AC0E-8963-42DF-8DD6-823AE62EBBDE}" presName="text2" presStyleLbl="fgAcc2" presStyleIdx="0" presStyleCnt="2" custScaleX="213413">
        <dgm:presLayoutVars>
          <dgm:chPref val="3"/>
        </dgm:presLayoutVars>
      </dgm:prSet>
      <dgm:spPr/>
      <dgm:t>
        <a:bodyPr/>
        <a:lstStyle/>
        <a:p>
          <a:endParaRPr lang="ru-RU"/>
        </a:p>
      </dgm:t>
    </dgm:pt>
    <dgm:pt modelId="{AA68D077-391F-429E-9F1A-35F4E67A8083}" type="pres">
      <dgm:prSet presAssocID="{A0E1AC0E-8963-42DF-8DD6-823AE62EBBDE}" presName="hierChild3" presStyleCnt="0"/>
      <dgm:spPr/>
    </dgm:pt>
    <dgm:pt modelId="{DB948B9F-0095-4B15-BA12-E890CDAB896C}" type="pres">
      <dgm:prSet presAssocID="{35DE13F7-CBB9-4566-B706-E60B76494312}" presName="Name17" presStyleLbl="parChTrans1D3" presStyleIdx="0" presStyleCnt="4"/>
      <dgm:spPr/>
      <dgm:t>
        <a:bodyPr/>
        <a:lstStyle/>
        <a:p>
          <a:endParaRPr lang="ru-RU"/>
        </a:p>
      </dgm:t>
    </dgm:pt>
    <dgm:pt modelId="{99957199-F033-43FB-971C-7FD0885C08B2}" type="pres">
      <dgm:prSet presAssocID="{97455C8C-5DFA-4482-BCDA-8F014D24049C}" presName="hierRoot3" presStyleCnt="0"/>
      <dgm:spPr/>
    </dgm:pt>
    <dgm:pt modelId="{43A7E05C-920C-4E04-8A22-F4B37537CED1}" type="pres">
      <dgm:prSet presAssocID="{97455C8C-5DFA-4482-BCDA-8F014D24049C}" presName="composite3" presStyleCnt="0"/>
      <dgm:spPr/>
    </dgm:pt>
    <dgm:pt modelId="{D1AECA79-CE0D-4C71-A9FA-FCEA7DB10B3D}" type="pres">
      <dgm:prSet presAssocID="{97455C8C-5DFA-4482-BCDA-8F014D24049C}" presName="background3" presStyleLbl="node3" presStyleIdx="0" presStyleCnt="4"/>
      <dgm:spPr/>
    </dgm:pt>
    <dgm:pt modelId="{2CCBD8F6-8C35-433C-9FBE-EBB76183ED96}" type="pres">
      <dgm:prSet presAssocID="{97455C8C-5DFA-4482-BCDA-8F014D24049C}" presName="text3" presStyleLbl="fgAcc3" presStyleIdx="0" presStyleCnt="4" custScaleX="185526">
        <dgm:presLayoutVars>
          <dgm:chPref val="3"/>
        </dgm:presLayoutVars>
      </dgm:prSet>
      <dgm:spPr/>
      <dgm:t>
        <a:bodyPr/>
        <a:lstStyle/>
        <a:p>
          <a:endParaRPr lang="ru-RU"/>
        </a:p>
      </dgm:t>
    </dgm:pt>
    <dgm:pt modelId="{DEAB939B-94F0-4C0D-87AC-8B68FDB0AD5A}" type="pres">
      <dgm:prSet presAssocID="{97455C8C-5DFA-4482-BCDA-8F014D24049C}" presName="hierChild4" presStyleCnt="0"/>
      <dgm:spPr/>
    </dgm:pt>
    <dgm:pt modelId="{E7B896ED-6E96-4EDD-8744-B822234A26FA}" type="pres">
      <dgm:prSet presAssocID="{1EEBDA6D-69F9-429F-87BF-F037074F3B0C}" presName="Name23" presStyleLbl="parChTrans1D4" presStyleIdx="0" presStyleCnt="9"/>
      <dgm:spPr/>
      <dgm:t>
        <a:bodyPr/>
        <a:lstStyle/>
        <a:p>
          <a:endParaRPr lang="ru-RU"/>
        </a:p>
      </dgm:t>
    </dgm:pt>
    <dgm:pt modelId="{DDB709C7-C998-4C94-9BED-42CC956597FF}" type="pres">
      <dgm:prSet presAssocID="{2170BFF4-6E31-44D5-B64A-362E5DFB52DF}" presName="hierRoot4" presStyleCnt="0"/>
      <dgm:spPr/>
    </dgm:pt>
    <dgm:pt modelId="{5CF52EEB-89BA-46B6-8ED8-7F44D6B0D4DF}" type="pres">
      <dgm:prSet presAssocID="{2170BFF4-6E31-44D5-B64A-362E5DFB52DF}" presName="composite4" presStyleCnt="0"/>
      <dgm:spPr/>
    </dgm:pt>
    <dgm:pt modelId="{10C066BD-291D-46F6-B17F-F3DCDDBA3CF6}" type="pres">
      <dgm:prSet presAssocID="{2170BFF4-6E31-44D5-B64A-362E5DFB52DF}" presName="background4" presStyleLbl="node4" presStyleIdx="0" presStyleCnt="9"/>
      <dgm:spPr/>
    </dgm:pt>
    <dgm:pt modelId="{2474C500-94E1-49A5-A246-BEB59D68130E}" type="pres">
      <dgm:prSet presAssocID="{2170BFF4-6E31-44D5-B64A-362E5DFB52DF}" presName="text4" presStyleLbl="fgAcc4" presStyleIdx="0" presStyleCnt="9" custScaleX="41257" custScaleY="171146" custLinFactNeighborX="548" custLinFactNeighborY="-1227">
        <dgm:presLayoutVars>
          <dgm:chPref val="3"/>
        </dgm:presLayoutVars>
      </dgm:prSet>
      <dgm:spPr/>
      <dgm:t>
        <a:bodyPr/>
        <a:lstStyle/>
        <a:p>
          <a:endParaRPr lang="ru-RU"/>
        </a:p>
      </dgm:t>
    </dgm:pt>
    <dgm:pt modelId="{D4407E91-7B06-43F5-93CC-8E8207E3B010}" type="pres">
      <dgm:prSet presAssocID="{2170BFF4-6E31-44D5-B64A-362E5DFB52DF}" presName="hierChild5" presStyleCnt="0"/>
      <dgm:spPr/>
    </dgm:pt>
    <dgm:pt modelId="{FFC9F6C0-210A-4C01-BF26-E1171DEC7F66}" type="pres">
      <dgm:prSet presAssocID="{5EA2CFE1-7BFA-44BC-858B-BB6CB9F4F650}" presName="Name23" presStyleLbl="parChTrans1D4" presStyleIdx="1" presStyleCnt="9"/>
      <dgm:spPr/>
      <dgm:t>
        <a:bodyPr/>
        <a:lstStyle/>
        <a:p>
          <a:endParaRPr lang="ru-RU"/>
        </a:p>
      </dgm:t>
    </dgm:pt>
    <dgm:pt modelId="{EAB0E38F-D1BD-45F3-A00E-6216D7190426}" type="pres">
      <dgm:prSet presAssocID="{0785A4F3-AE5B-4592-8221-C7BA0D57C063}" presName="hierRoot4" presStyleCnt="0"/>
      <dgm:spPr/>
    </dgm:pt>
    <dgm:pt modelId="{BCAE8973-F9B0-423F-BC25-0641B0326168}" type="pres">
      <dgm:prSet presAssocID="{0785A4F3-AE5B-4592-8221-C7BA0D57C063}" presName="composite4" presStyleCnt="0"/>
      <dgm:spPr/>
    </dgm:pt>
    <dgm:pt modelId="{E56B4BFB-464A-4C00-8813-A0F96729F373}" type="pres">
      <dgm:prSet presAssocID="{0785A4F3-AE5B-4592-8221-C7BA0D57C063}" presName="background4" presStyleLbl="node4" presStyleIdx="1" presStyleCnt="9"/>
      <dgm:spPr/>
    </dgm:pt>
    <dgm:pt modelId="{205C3442-F92B-4957-B014-62426885E8C7}" type="pres">
      <dgm:prSet presAssocID="{0785A4F3-AE5B-4592-8221-C7BA0D57C063}" presName="text4" presStyleLbl="fgAcc4" presStyleIdx="1" presStyleCnt="9" custScaleX="37791" custScaleY="171674">
        <dgm:presLayoutVars>
          <dgm:chPref val="3"/>
        </dgm:presLayoutVars>
      </dgm:prSet>
      <dgm:spPr/>
      <dgm:t>
        <a:bodyPr/>
        <a:lstStyle/>
        <a:p>
          <a:endParaRPr lang="ru-RU"/>
        </a:p>
      </dgm:t>
    </dgm:pt>
    <dgm:pt modelId="{06A004B6-8340-48D0-8BF2-91CB1D7332AA}" type="pres">
      <dgm:prSet presAssocID="{0785A4F3-AE5B-4592-8221-C7BA0D57C063}" presName="hierChild5" presStyleCnt="0"/>
      <dgm:spPr/>
    </dgm:pt>
    <dgm:pt modelId="{8953A9DF-39E1-4440-840F-B97B5ABF97AA}" type="pres">
      <dgm:prSet presAssocID="{B617CCC1-DBF4-4CF9-84F1-B2814B51DBCC}" presName="Name23" presStyleLbl="parChTrans1D4" presStyleIdx="2" presStyleCnt="9"/>
      <dgm:spPr/>
      <dgm:t>
        <a:bodyPr/>
        <a:lstStyle/>
        <a:p>
          <a:endParaRPr lang="ru-RU"/>
        </a:p>
      </dgm:t>
    </dgm:pt>
    <dgm:pt modelId="{89EBE79F-3EDA-4AD2-901D-0165C6DB5C22}" type="pres">
      <dgm:prSet presAssocID="{C7726F44-A43A-45FC-98C2-0B39F7D55754}" presName="hierRoot4" presStyleCnt="0"/>
      <dgm:spPr/>
    </dgm:pt>
    <dgm:pt modelId="{734F8E5E-0859-46F3-8C69-BEFBD51B239D}" type="pres">
      <dgm:prSet presAssocID="{C7726F44-A43A-45FC-98C2-0B39F7D55754}" presName="composite4" presStyleCnt="0"/>
      <dgm:spPr/>
    </dgm:pt>
    <dgm:pt modelId="{1412EB2D-7FA7-4AE2-8BA4-6C6B4244CD0B}" type="pres">
      <dgm:prSet presAssocID="{C7726F44-A43A-45FC-98C2-0B39F7D55754}" presName="background4" presStyleLbl="node4" presStyleIdx="2" presStyleCnt="9"/>
      <dgm:spPr/>
    </dgm:pt>
    <dgm:pt modelId="{6B741749-CDEE-4C0B-BD87-CBCBCC0CEE12}" type="pres">
      <dgm:prSet presAssocID="{C7726F44-A43A-45FC-98C2-0B39F7D55754}" presName="text4" presStyleLbl="fgAcc4" presStyleIdx="2" presStyleCnt="9" custScaleX="41028" custScaleY="170688">
        <dgm:presLayoutVars>
          <dgm:chPref val="3"/>
        </dgm:presLayoutVars>
      </dgm:prSet>
      <dgm:spPr/>
      <dgm:t>
        <a:bodyPr/>
        <a:lstStyle/>
        <a:p>
          <a:endParaRPr lang="ru-RU"/>
        </a:p>
      </dgm:t>
    </dgm:pt>
    <dgm:pt modelId="{29305D2B-CF62-415E-B409-9158B61A7104}" type="pres">
      <dgm:prSet presAssocID="{C7726F44-A43A-45FC-98C2-0B39F7D55754}" presName="hierChild5" presStyleCnt="0"/>
      <dgm:spPr/>
    </dgm:pt>
    <dgm:pt modelId="{4F63E57F-A567-4F0C-A16A-371D97C9A1F9}" type="pres">
      <dgm:prSet presAssocID="{16BB592D-D4BE-4B72-9795-C0C485E939FC}" presName="Name23" presStyleLbl="parChTrans1D4" presStyleIdx="3" presStyleCnt="9"/>
      <dgm:spPr/>
      <dgm:t>
        <a:bodyPr/>
        <a:lstStyle/>
        <a:p>
          <a:endParaRPr lang="ru-RU"/>
        </a:p>
      </dgm:t>
    </dgm:pt>
    <dgm:pt modelId="{73C43491-1C19-4CC6-81B0-DF4869B1C7B3}" type="pres">
      <dgm:prSet presAssocID="{AD72B41B-5917-41A7-A526-D1343CC99F85}" presName="hierRoot4" presStyleCnt="0"/>
      <dgm:spPr/>
    </dgm:pt>
    <dgm:pt modelId="{DCE5EC0F-7FBA-4A26-B620-26F79DB8C686}" type="pres">
      <dgm:prSet presAssocID="{AD72B41B-5917-41A7-A526-D1343CC99F85}" presName="composite4" presStyleCnt="0"/>
      <dgm:spPr/>
    </dgm:pt>
    <dgm:pt modelId="{95B75802-9571-422A-A836-08E27B17F7D5}" type="pres">
      <dgm:prSet presAssocID="{AD72B41B-5917-41A7-A526-D1343CC99F85}" presName="background4" presStyleLbl="node4" presStyleIdx="3" presStyleCnt="9"/>
      <dgm:spPr/>
    </dgm:pt>
    <dgm:pt modelId="{AE7128BE-5539-446A-9A23-1FA87816549D}" type="pres">
      <dgm:prSet presAssocID="{AD72B41B-5917-41A7-A526-D1343CC99F85}" presName="text4" presStyleLbl="fgAcc4" presStyleIdx="3" presStyleCnt="9" custScaleX="34242" custScaleY="168621">
        <dgm:presLayoutVars>
          <dgm:chPref val="3"/>
        </dgm:presLayoutVars>
      </dgm:prSet>
      <dgm:spPr/>
      <dgm:t>
        <a:bodyPr/>
        <a:lstStyle/>
        <a:p>
          <a:endParaRPr lang="ru-RU"/>
        </a:p>
      </dgm:t>
    </dgm:pt>
    <dgm:pt modelId="{758306B4-5334-47DE-8CFD-DD647049C483}" type="pres">
      <dgm:prSet presAssocID="{AD72B41B-5917-41A7-A526-D1343CC99F85}" presName="hierChild5" presStyleCnt="0"/>
      <dgm:spPr/>
    </dgm:pt>
    <dgm:pt modelId="{29C4721A-9907-41B7-AA90-23AF82934489}" type="pres">
      <dgm:prSet presAssocID="{4D80E8B1-F18C-4542-986D-BC816F051C70}" presName="Name23" presStyleLbl="parChTrans1D4" presStyleIdx="4" presStyleCnt="9"/>
      <dgm:spPr/>
      <dgm:t>
        <a:bodyPr/>
        <a:lstStyle/>
        <a:p>
          <a:endParaRPr lang="ru-RU"/>
        </a:p>
      </dgm:t>
    </dgm:pt>
    <dgm:pt modelId="{960CB680-5283-4E08-BFA4-6464F7591DD9}" type="pres">
      <dgm:prSet presAssocID="{8E50FE96-FED3-489F-8952-0B8638F7117C}" presName="hierRoot4" presStyleCnt="0"/>
      <dgm:spPr/>
    </dgm:pt>
    <dgm:pt modelId="{BDC9A600-AD75-448E-9718-2121B0EF6BD2}" type="pres">
      <dgm:prSet presAssocID="{8E50FE96-FED3-489F-8952-0B8638F7117C}" presName="composite4" presStyleCnt="0"/>
      <dgm:spPr/>
    </dgm:pt>
    <dgm:pt modelId="{E9507CC3-1DC4-41F5-A8E3-6FBCA92888E6}" type="pres">
      <dgm:prSet presAssocID="{8E50FE96-FED3-489F-8952-0B8638F7117C}" presName="background4" presStyleLbl="node4" presStyleIdx="4" presStyleCnt="9"/>
      <dgm:spPr/>
    </dgm:pt>
    <dgm:pt modelId="{6AAAFEE0-E730-40D7-9D48-FA00F32B89F3}" type="pres">
      <dgm:prSet presAssocID="{8E50FE96-FED3-489F-8952-0B8638F7117C}" presName="text4" presStyleLbl="fgAcc4" presStyleIdx="4" presStyleCnt="9" custScaleX="37117" custScaleY="172201">
        <dgm:presLayoutVars>
          <dgm:chPref val="3"/>
        </dgm:presLayoutVars>
      </dgm:prSet>
      <dgm:spPr/>
      <dgm:t>
        <a:bodyPr/>
        <a:lstStyle/>
        <a:p>
          <a:endParaRPr lang="ru-RU"/>
        </a:p>
      </dgm:t>
    </dgm:pt>
    <dgm:pt modelId="{FA2984D2-7F29-4547-AA6A-7613C46527D6}" type="pres">
      <dgm:prSet presAssocID="{8E50FE96-FED3-489F-8952-0B8638F7117C}" presName="hierChild5" presStyleCnt="0"/>
      <dgm:spPr/>
    </dgm:pt>
    <dgm:pt modelId="{E9855011-FEE2-4CF1-ADED-72C7D84AF7AC}" type="pres">
      <dgm:prSet presAssocID="{A1BF50A4-34AF-48DA-8A74-098422370CA3}" presName="Name23" presStyleLbl="parChTrans1D4" presStyleIdx="5" presStyleCnt="9"/>
      <dgm:spPr/>
      <dgm:t>
        <a:bodyPr/>
        <a:lstStyle/>
        <a:p>
          <a:endParaRPr lang="ru-RU"/>
        </a:p>
      </dgm:t>
    </dgm:pt>
    <dgm:pt modelId="{773B8F7C-2280-4915-8396-9F75CAA0A015}" type="pres">
      <dgm:prSet presAssocID="{49448F9A-1C60-4C22-AB5B-4BE40E7B3468}" presName="hierRoot4" presStyleCnt="0"/>
      <dgm:spPr/>
    </dgm:pt>
    <dgm:pt modelId="{577A8D31-4F92-4572-B81B-90C94FDE9FE0}" type="pres">
      <dgm:prSet presAssocID="{49448F9A-1C60-4C22-AB5B-4BE40E7B3468}" presName="composite4" presStyleCnt="0"/>
      <dgm:spPr/>
    </dgm:pt>
    <dgm:pt modelId="{CE55288F-873A-496C-93F1-0EE5614B189E}" type="pres">
      <dgm:prSet presAssocID="{49448F9A-1C60-4C22-AB5B-4BE40E7B3468}" presName="background4" presStyleLbl="node4" presStyleIdx="5" presStyleCnt="9"/>
      <dgm:spPr/>
    </dgm:pt>
    <dgm:pt modelId="{19584260-7DBE-4EDA-80DB-224CF285EA1D}" type="pres">
      <dgm:prSet presAssocID="{49448F9A-1C60-4C22-AB5B-4BE40E7B3468}" presName="text4" presStyleLbl="fgAcc4" presStyleIdx="5" presStyleCnt="9" custScaleX="35361" custScaleY="168692">
        <dgm:presLayoutVars>
          <dgm:chPref val="3"/>
        </dgm:presLayoutVars>
      </dgm:prSet>
      <dgm:spPr/>
      <dgm:t>
        <a:bodyPr/>
        <a:lstStyle/>
        <a:p>
          <a:endParaRPr lang="ru-RU"/>
        </a:p>
      </dgm:t>
    </dgm:pt>
    <dgm:pt modelId="{845C4CA6-E69B-4E08-9181-EE1128EA42B1}" type="pres">
      <dgm:prSet presAssocID="{49448F9A-1C60-4C22-AB5B-4BE40E7B3468}" presName="hierChild5" presStyleCnt="0"/>
      <dgm:spPr/>
    </dgm:pt>
    <dgm:pt modelId="{18FF4CC3-E9BB-4388-BF03-DA3A014CECFA}" type="pres">
      <dgm:prSet presAssocID="{889B044A-B1E4-44FD-AB39-7914258E76E9}" presName="Name23" presStyleLbl="parChTrans1D4" presStyleIdx="6" presStyleCnt="9"/>
      <dgm:spPr/>
      <dgm:t>
        <a:bodyPr/>
        <a:lstStyle/>
        <a:p>
          <a:endParaRPr lang="ru-RU"/>
        </a:p>
      </dgm:t>
    </dgm:pt>
    <dgm:pt modelId="{1DD6B51C-DB45-467A-B3E8-81C087723E72}" type="pres">
      <dgm:prSet presAssocID="{CE8EEC47-4060-4511-8349-0227EAD5CC2D}" presName="hierRoot4" presStyleCnt="0"/>
      <dgm:spPr/>
    </dgm:pt>
    <dgm:pt modelId="{A0968EC7-46D9-4DBA-A5E4-05E02CE50183}" type="pres">
      <dgm:prSet presAssocID="{CE8EEC47-4060-4511-8349-0227EAD5CC2D}" presName="composite4" presStyleCnt="0"/>
      <dgm:spPr/>
    </dgm:pt>
    <dgm:pt modelId="{EC639E95-9844-471F-A6D4-EB5FD80935F4}" type="pres">
      <dgm:prSet presAssocID="{CE8EEC47-4060-4511-8349-0227EAD5CC2D}" presName="background4" presStyleLbl="node4" presStyleIdx="6" presStyleCnt="9"/>
      <dgm:spPr/>
    </dgm:pt>
    <dgm:pt modelId="{D70EF9CB-7293-48A9-9EF1-8CC886BF483E}" type="pres">
      <dgm:prSet presAssocID="{CE8EEC47-4060-4511-8349-0227EAD5CC2D}" presName="text4" presStyleLbl="fgAcc4" presStyleIdx="6" presStyleCnt="9" custScaleX="34352" custScaleY="172201" custLinFactNeighborX="-4031" custLinFactNeighborY="-1227">
        <dgm:presLayoutVars>
          <dgm:chPref val="3"/>
        </dgm:presLayoutVars>
      </dgm:prSet>
      <dgm:spPr/>
      <dgm:t>
        <a:bodyPr/>
        <a:lstStyle/>
        <a:p>
          <a:endParaRPr lang="ru-RU"/>
        </a:p>
      </dgm:t>
    </dgm:pt>
    <dgm:pt modelId="{9EEB675E-D893-4D07-897B-0441E94A762D}" type="pres">
      <dgm:prSet presAssocID="{CE8EEC47-4060-4511-8349-0227EAD5CC2D}" presName="hierChild5" presStyleCnt="0"/>
      <dgm:spPr/>
    </dgm:pt>
    <dgm:pt modelId="{40A6D657-05DD-475C-AC6B-FF1BFBE7060D}" type="pres">
      <dgm:prSet presAssocID="{F3C9A01B-95F2-4196-AE00-D9C6C7A357FC}" presName="Name17" presStyleLbl="parChTrans1D3" presStyleIdx="1" presStyleCnt="4"/>
      <dgm:spPr/>
      <dgm:t>
        <a:bodyPr/>
        <a:lstStyle/>
        <a:p>
          <a:endParaRPr lang="ru-RU"/>
        </a:p>
      </dgm:t>
    </dgm:pt>
    <dgm:pt modelId="{9CB14E97-FDBA-48CE-AD33-5D4B6FAD609F}" type="pres">
      <dgm:prSet presAssocID="{54C807A0-8D6C-4428-A6B7-3548C2691134}" presName="hierRoot3" presStyleCnt="0"/>
      <dgm:spPr/>
    </dgm:pt>
    <dgm:pt modelId="{A3E3A873-7E48-485B-A862-609E833A7FAE}" type="pres">
      <dgm:prSet presAssocID="{54C807A0-8D6C-4428-A6B7-3548C2691134}" presName="composite3" presStyleCnt="0"/>
      <dgm:spPr/>
    </dgm:pt>
    <dgm:pt modelId="{EA7E487C-B4CD-494B-B16A-9F5CBF549297}" type="pres">
      <dgm:prSet presAssocID="{54C807A0-8D6C-4428-A6B7-3548C2691134}" presName="background3" presStyleLbl="node3" presStyleIdx="1" presStyleCnt="4"/>
      <dgm:spPr/>
    </dgm:pt>
    <dgm:pt modelId="{F60B306D-5B5C-46B1-865F-E9A1A8BD97ED}" type="pres">
      <dgm:prSet presAssocID="{54C807A0-8D6C-4428-A6B7-3548C2691134}" presName="text3" presStyleLbl="fgAcc3" presStyleIdx="1" presStyleCnt="4" custScaleX="184148">
        <dgm:presLayoutVars>
          <dgm:chPref val="3"/>
        </dgm:presLayoutVars>
      </dgm:prSet>
      <dgm:spPr/>
      <dgm:t>
        <a:bodyPr/>
        <a:lstStyle/>
        <a:p>
          <a:endParaRPr lang="ru-RU"/>
        </a:p>
      </dgm:t>
    </dgm:pt>
    <dgm:pt modelId="{6CFCE72E-42FA-49F1-ABD0-B8185C13569C}" type="pres">
      <dgm:prSet presAssocID="{54C807A0-8D6C-4428-A6B7-3548C2691134}" presName="hierChild4" presStyleCnt="0"/>
      <dgm:spPr/>
    </dgm:pt>
    <dgm:pt modelId="{3390624F-5FB2-4386-AD24-D3CB550BF713}" type="pres">
      <dgm:prSet presAssocID="{7AAA377D-CBB8-482A-8F2C-12B5934ACDE5}" presName="Name23" presStyleLbl="parChTrans1D4" presStyleIdx="7" presStyleCnt="9"/>
      <dgm:spPr/>
      <dgm:t>
        <a:bodyPr/>
        <a:lstStyle/>
        <a:p>
          <a:endParaRPr lang="ru-RU"/>
        </a:p>
      </dgm:t>
    </dgm:pt>
    <dgm:pt modelId="{C411106E-B254-42D4-9AAF-210C349FC8D6}" type="pres">
      <dgm:prSet presAssocID="{25C1AA17-384D-41E6-AC99-C0503EBB85A9}" presName="hierRoot4" presStyleCnt="0"/>
      <dgm:spPr/>
    </dgm:pt>
    <dgm:pt modelId="{46D800B7-43BB-45C9-85A9-CAD7620A16AB}" type="pres">
      <dgm:prSet presAssocID="{25C1AA17-384D-41E6-AC99-C0503EBB85A9}" presName="composite4" presStyleCnt="0"/>
      <dgm:spPr/>
    </dgm:pt>
    <dgm:pt modelId="{762F850A-8A86-4FB0-B780-FFE8103EF4B3}" type="pres">
      <dgm:prSet presAssocID="{25C1AA17-384D-41E6-AC99-C0503EBB85A9}" presName="background4" presStyleLbl="node4" presStyleIdx="7" presStyleCnt="9"/>
      <dgm:spPr/>
    </dgm:pt>
    <dgm:pt modelId="{FE2AAD74-A7D7-4D5A-AA99-59117D0E44C8}" type="pres">
      <dgm:prSet presAssocID="{25C1AA17-384D-41E6-AC99-C0503EBB85A9}" presName="text4" presStyleLbl="fgAcc4" presStyleIdx="7" presStyleCnt="9" custScaleX="45171" custScaleY="172728" custLinFactNeighborX="5969" custLinFactNeighborY="299">
        <dgm:presLayoutVars>
          <dgm:chPref val="3"/>
        </dgm:presLayoutVars>
      </dgm:prSet>
      <dgm:spPr/>
      <dgm:t>
        <a:bodyPr/>
        <a:lstStyle/>
        <a:p>
          <a:endParaRPr lang="ru-RU"/>
        </a:p>
      </dgm:t>
    </dgm:pt>
    <dgm:pt modelId="{17C72B14-71CA-4D9B-87EC-FD12E15C075C}" type="pres">
      <dgm:prSet presAssocID="{25C1AA17-384D-41E6-AC99-C0503EBB85A9}" presName="hierChild5" presStyleCnt="0"/>
      <dgm:spPr/>
    </dgm:pt>
    <dgm:pt modelId="{8309521B-E27A-4B1C-A8F2-F6839706D1A4}" type="pres">
      <dgm:prSet presAssocID="{F7C12A21-3E0B-437C-B68D-5738FA856D04}" presName="Name23" presStyleLbl="parChTrans1D4" presStyleIdx="8" presStyleCnt="9"/>
      <dgm:spPr/>
      <dgm:t>
        <a:bodyPr/>
        <a:lstStyle/>
        <a:p>
          <a:endParaRPr lang="ru-RU"/>
        </a:p>
      </dgm:t>
    </dgm:pt>
    <dgm:pt modelId="{80961629-AEE4-4628-8100-BC361304A93D}" type="pres">
      <dgm:prSet presAssocID="{FFD3232F-74A1-4E0F-9978-6916E581881C}" presName="hierRoot4" presStyleCnt="0"/>
      <dgm:spPr/>
    </dgm:pt>
    <dgm:pt modelId="{C26F5E90-D760-4153-94E2-49D98B315EE1}" type="pres">
      <dgm:prSet presAssocID="{FFD3232F-74A1-4E0F-9978-6916E581881C}" presName="composite4" presStyleCnt="0"/>
      <dgm:spPr/>
    </dgm:pt>
    <dgm:pt modelId="{DD35B3AD-4AB1-4582-849B-79B02E8B928A}" type="pres">
      <dgm:prSet presAssocID="{FFD3232F-74A1-4E0F-9978-6916E581881C}" presName="background4" presStyleLbl="node4" presStyleIdx="8" presStyleCnt="9"/>
      <dgm:spPr/>
    </dgm:pt>
    <dgm:pt modelId="{12305883-51EE-4CFD-A72E-5365C75EBAE1}" type="pres">
      <dgm:prSet presAssocID="{FFD3232F-74A1-4E0F-9978-6916E581881C}" presName="text4" presStyleLbl="fgAcc4" presStyleIdx="8" presStyleCnt="9" custScaleX="47798" custScaleY="172201" custLinFactNeighborX="17931" custLinFactNeighborY="299">
        <dgm:presLayoutVars>
          <dgm:chPref val="3"/>
        </dgm:presLayoutVars>
      </dgm:prSet>
      <dgm:spPr/>
      <dgm:t>
        <a:bodyPr/>
        <a:lstStyle/>
        <a:p>
          <a:endParaRPr lang="ru-RU"/>
        </a:p>
      </dgm:t>
    </dgm:pt>
    <dgm:pt modelId="{C3067204-BA6B-456F-9D7A-BB9DF5F51782}" type="pres">
      <dgm:prSet presAssocID="{FFD3232F-74A1-4E0F-9978-6916E581881C}" presName="hierChild5" presStyleCnt="0"/>
      <dgm:spPr/>
    </dgm:pt>
    <dgm:pt modelId="{A395448F-EADF-41CC-AF08-B072E6F74151}" type="pres">
      <dgm:prSet presAssocID="{5A138A11-BAD4-48A2-AA90-B3E74EC91693}" presName="Name10" presStyleLbl="parChTrans1D2" presStyleIdx="1" presStyleCnt="2"/>
      <dgm:spPr/>
      <dgm:t>
        <a:bodyPr/>
        <a:lstStyle/>
        <a:p>
          <a:endParaRPr lang="ru-RU"/>
        </a:p>
      </dgm:t>
    </dgm:pt>
    <dgm:pt modelId="{434771D3-F607-4B2D-ACA9-1A9B25CB797F}" type="pres">
      <dgm:prSet presAssocID="{4B3B95DB-A49A-4A0D-B8D3-8D6B380C61F6}" presName="hierRoot2" presStyleCnt="0"/>
      <dgm:spPr/>
    </dgm:pt>
    <dgm:pt modelId="{D766953D-49B5-464F-9BC3-FFFF2F58BFCB}" type="pres">
      <dgm:prSet presAssocID="{4B3B95DB-A49A-4A0D-B8D3-8D6B380C61F6}" presName="composite2" presStyleCnt="0"/>
      <dgm:spPr/>
    </dgm:pt>
    <dgm:pt modelId="{5ABEB393-748D-4DD0-97A1-F070A1A47346}" type="pres">
      <dgm:prSet presAssocID="{4B3B95DB-A49A-4A0D-B8D3-8D6B380C61F6}" presName="background2" presStyleLbl="node2" presStyleIdx="1" presStyleCnt="2"/>
      <dgm:spPr/>
    </dgm:pt>
    <dgm:pt modelId="{DBECF8A1-EFDA-4B24-8738-AED809BA0CBE}" type="pres">
      <dgm:prSet presAssocID="{4B3B95DB-A49A-4A0D-B8D3-8D6B380C61F6}" presName="text2" presStyleLbl="fgAcc2" presStyleIdx="1" presStyleCnt="2" custScaleX="226931">
        <dgm:presLayoutVars>
          <dgm:chPref val="3"/>
        </dgm:presLayoutVars>
      </dgm:prSet>
      <dgm:spPr/>
      <dgm:t>
        <a:bodyPr/>
        <a:lstStyle/>
        <a:p>
          <a:endParaRPr lang="ru-RU"/>
        </a:p>
      </dgm:t>
    </dgm:pt>
    <dgm:pt modelId="{BB209F1E-3FF7-4B7D-A2F8-A4FC575D56AA}" type="pres">
      <dgm:prSet presAssocID="{4B3B95DB-A49A-4A0D-B8D3-8D6B380C61F6}" presName="hierChild3" presStyleCnt="0"/>
      <dgm:spPr/>
    </dgm:pt>
    <dgm:pt modelId="{45899735-1B9D-4144-8477-47E2300126BB}" type="pres">
      <dgm:prSet presAssocID="{61ED7E8D-87B2-41D3-BBE5-1B5DD3CFAFA4}" presName="Name17" presStyleLbl="parChTrans1D3" presStyleIdx="2" presStyleCnt="4"/>
      <dgm:spPr/>
      <dgm:t>
        <a:bodyPr/>
        <a:lstStyle/>
        <a:p>
          <a:endParaRPr lang="ru-RU"/>
        </a:p>
      </dgm:t>
    </dgm:pt>
    <dgm:pt modelId="{3BD01026-F7D0-479A-9046-F53B6F8F7EDF}" type="pres">
      <dgm:prSet presAssocID="{8F425FC7-C166-4E30-B1B1-F28463C34EDB}" presName="hierRoot3" presStyleCnt="0"/>
      <dgm:spPr/>
    </dgm:pt>
    <dgm:pt modelId="{453EF17A-7F22-43FD-80D9-8ECCAE310326}" type="pres">
      <dgm:prSet presAssocID="{8F425FC7-C166-4E30-B1B1-F28463C34EDB}" presName="composite3" presStyleCnt="0"/>
      <dgm:spPr/>
    </dgm:pt>
    <dgm:pt modelId="{1BAC9C8B-9B27-475F-B5DD-CE0EB610D7FC}" type="pres">
      <dgm:prSet presAssocID="{8F425FC7-C166-4E30-B1B1-F28463C34EDB}" presName="background3" presStyleLbl="node3" presStyleIdx="2" presStyleCnt="4"/>
      <dgm:spPr/>
    </dgm:pt>
    <dgm:pt modelId="{EBA05F53-3A1B-4CB0-BF50-54AA1F30E184}" type="pres">
      <dgm:prSet presAssocID="{8F425FC7-C166-4E30-B1B1-F28463C34EDB}" presName="text3" presStyleLbl="fgAcc3" presStyleIdx="2" presStyleCnt="4">
        <dgm:presLayoutVars>
          <dgm:chPref val="3"/>
        </dgm:presLayoutVars>
      </dgm:prSet>
      <dgm:spPr/>
      <dgm:t>
        <a:bodyPr/>
        <a:lstStyle/>
        <a:p>
          <a:endParaRPr lang="ru-RU"/>
        </a:p>
      </dgm:t>
    </dgm:pt>
    <dgm:pt modelId="{237F25E0-A3E0-42CB-A2DB-C69AB40482EF}" type="pres">
      <dgm:prSet presAssocID="{8F425FC7-C166-4E30-B1B1-F28463C34EDB}" presName="hierChild4" presStyleCnt="0"/>
      <dgm:spPr/>
    </dgm:pt>
    <dgm:pt modelId="{ECCAA440-57C3-43CA-BB51-57EC3725B4A3}" type="pres">
      <dgm:prSet presAssocID="{AD3B534D-AE14-49B1-8288-C87D90073482}" presName="Name17" presStyleLbl="parChTrans1D3" presStyleIdx="3" presStyleCnt="4"/>
      <dgm:spPr/>
      <dgm:t>
        <a:bodyPr/>
        <a:lstStyle/>
        <a:p>
          <a:endParaRPr lang="ru-RU"/>
        </a:p>
      </dgm:t>
    </dgm:pt>
    <dgm:pt modelId="{7DF54D4D-DA0A-49CF-98E7-1353CF9A156E}" type="pres">
      <dgm:prSet presAssocID="{9D7860E6-C4A1-4C2F-88D5-2A76EB196B49}" presName="hierRoot3" presStyleCnt="0"/>
      <dgm:spPr/>
    </dgm:pt>
    <dgm:pt modelId="{610C02AA-F11C-4930-959E-7DFFBD1E5C0E}" type="pres">
      <dgm:prSet presAssocID="{9D7860E6-C4A1-4C2F-88D5-2A76EB196B49}" presName="composite3" presStyleCnt="0"/>
      <dgm:spPr/>
    </dgm:pt>
    <dgm:pt modelId="{DD22F1CD-0FFC-458F-9EAE-93A36E1B1DC1}" type="pres">
      <dgm:prSet presAssocID="{9D7860E6-C4A1-4C2F-88D5-2A76EB196B49}" presName="background3" presStyleLbl="node3" presStyleIdx="3" presStyleCnt="4"/>
      <dgm:spPr/>
    </dgm:pt>
    <dgm:pt modelId="{F4AB6176-57B4-4885-98BA-6F3A6EBBE1A8}" type="pres">
      <dgm:prSet presAssocID="{9D7860E6-C4A1-4C2F-88D5-2A76EB196B49}" presName="text3" presStyleLbl="fgAcc3" presStyleIdx="3" presStyleCnt="4">
        <dgm:presLayoutVars>
          <dgm:chPref val="3"/>
        </dgm:presLayoutVars>
      </dgm:prSet>
      <dgm:spPr/>
      <dgm:t>
        <a:bodyPr/>
        <a:lstStyle/>
        <a:p>
          <a:endParaRPr lang="ru-RU"/>
        </a:p>
      </dgm:t>
    </dgm:pt>
    <dgm:pt modelId="{9B3D38D6-D47D-41E4-936C-19301E18DA90}" type="pres">
      <dgm:prSet presAssocID="{9D7860E6-C4A1-4C2F-88D5-2A76EB196B49}" presName="hierChild4" presStyleCnt="0"/>
      <dgm:spPr/>
    </dgm:pt>
  </dgm:ptLst>
  <dgm:cxnLst>
    <dgm:cxn modelId="{63A65762-B926-4812-BBF4-E171F5640D0A}" srcId="{97455C8C-5DFA-4482-BCDA-8F014D24049C}" destId="{0785A4F3-AE5B-4592-8221-C7BA0D57C063}" srcOrd="1" destOrd="0" parTransId="{5EA2CFE1-7BFA-44BC-858B-BB6CB9F4F650}" sibTransId="{9490BEBB-378E-46DF-A0D8-67452F770148}"/>
    <dgm:cxn modelId="{C71DA93A-76D3-4B04-A4F8-E0E393F01AD9}" type="presOf" srcId="{CE8EEC47-4060-4511-8349-0227EAD5CC2D}" destId="{D70EF9CB-7293-48A9-9EF1-8CC886BF483E}" srcOrd="0" destOrd="0" presId="urn:microsoft.com/office/officeart/2005/8/layout/hierarchy1"/>
    <dgm:cxn modelId="{C0501244-78B5-4696-9B62-4B08BB466C73}" type="presOf" srcId="{1EEBDA6D-69F9-429F-87BF-F037074F3B0C}" destId="{E7B896ED-6E96-4EDD-8744-B822234A26FA}" srcOrd="0" destOrd="0" presId="urn:microsoft.com/office/officeart/2005/8/layout/hierarchy1"/>
    <dgm:cxn modelId="{C252A1BE-6328-442B-AF79-5D98B3C7ADD7}" type="presOf" srcId="{AD3B534D-AE14-49B1-8288-C87D90073482}" destId="{ECCAA440-57C3-43CA-BB51-57EC3725B4A3}" srcOrd="0" destOrd="0" presId="urn:microsoft.com/office/officeart/2005/8/layout/hierarchy1"/>
    <dgm:cxn modelId="{DA001536-06FF-40FB-B5EC-26BA61B603BC}" type="presOf" srcId="{FFD3232F-74A1-4E0F-9978-6916E581881C}" destId="{12305883-51EE-4CFD-A72E-5365C75EBAE1}" srcOrd="0" destOrd="0" presId="urn:microsoft.com/office/officeart/2005/8/layout/hierarchy1"/>
    <dgm:cxn modelId="{16BD602C-B3EA-4598-88AA-EDF92CEBF96B}" srcId="{97455C8C-5DFA-4482-BCDA-8F014D24049C}" destId="{C7726F44-A43A-45FC-98C2-0B39F7D55754}" srcOrd="2" destOrd="0" parTransId="{B617CCC1-DBF4-4CF9-84F1-B2814B51DBCC}" sibTransId="{505B6A01-DCD8-45D9-995D-7ECFBC23851C}"/>
    <dgm:cxn modelId="{AEDCDE86-E342-4D77-84E4-555AC4A94A86}" type="presOf" srcId="{4B3B95DB-A49A-4A0D-B8D3-8D6B380C61F6}" destId="{DBECF8A1-EFDA-4B24-8738-AED809BA0CBE}" srcOrd="0" destOrd="0" presId="urn:microsoft.com/office/officeart/2005/8/layout/hierarchy1"/>
    <dgm:cxn modelId="{E315C22D-E409-4A06-9BC0-B94300323F13}" type="presOf" srcId="{A1BF50A4-34AF-48DA-8A74-098422370CA3}" destId="{E9855011-FEE2-4CF1-ADED-72C7D84AF7AC}" srcOrd="0" destOrd="0" presId="urn:microsoft.com/office/officeart/2005/8/layout/hierarchy1"/>
    <dgm:cxn modelId="{55049496-CD45-4D82-8FF1-B798AA163041}" type="presOf" srcId="{9CD77476-2BD3-4177-B0AA-9C9FF276B819}" destId="{21DB41D1-B9DA-43D2-8EC7-FC9B03A59591}" srcOrd="0" destOrd="0" presId="urn:microsoft.com/office/officeart/2005/8/layout/hierarchy1"/>
    <dgm:cxn modelId="{CDE41128-97A5-4388-A091-0D492F97063E}" type="presOf" srcId="{817C9A3C-18FC-4AB4-B256-CA76FD272F8A}" destId="{B8632437-902B-4C02-A2EA-FA6E7000CA24}" srcOrd="0" destOrd="0" presId="urn:microsoft.com/office/officeart/2005/8/layout/hierarchy1"/>
    <dgm:cxn modelId="{F22E66A9-B9E5-424B-97E8-58F51706DE5C}" type="presOf" srcId="{54C807A0-8D6C-4428-A6B7-3548C2691134}" destId="{F60B306D-5B5C-46B1-865F-E9A1A8BD97ED}" srcOrd="0" destOrd="0" presId="urn:microsoft.com/office/officeart/2005/8/layout/hierarchy1"/>
    <dgm:cxn modelId="{208D7420-537F-428C-815C-F35DB73BFDE1}" type="presOf" srcId="{0785A4F3-AE5B-4592-8221-C7BA0D57C063}" destId="{205C3442-F92B-4957-B014-62426885E8C7}" srcOrd="0" destOrd="0" presId="urn:microsoft.com/office/officeart/2005/8/layout/hierarchy1"/>
    <dgm:cxn modelId="{5DF533B7-68BD-4230-8538-A878065899BA}" type="presOf" srcId="{7AAA377D-CBB8-482A-8F2C-12B5934ACDE5}" destId="{3390624F-5FB2-4386-AD24-D3CB550BF713}" srcOrd="0" destOrd="0" presId="urn:microsoft.com/office/officeart/2005/8/layout/hierarchy1"/>
    <dgm:cxn modelId="{2564DC4D-F337-42E2-A62A-0638D7AD3BD9}" type="presOf" srcId="{F3C9A01B-95F2-4196-AE00-D9C6C7A357FC}" destId="{40A6D657-05DD-475C-AC6B-FF1BFBE7060D}" srcOrd="0" destOrd="0" presId="urn:microsoft.com/office/officeart/2005/8/layout/hierarchy1"/>
    <dgm:cxn modelId="{6354A318-AEEC-4AE0-94CF-5515783E305C}" srcId="{54C807A0-8D6C-4428-A6B7-3548C2691134}" destId="{25C1AA17-384D-41E6-AC99-C0503EBB85A9}" srcOrd="0" destOrd="0" parTransId="{7AAA377D-CBB8-482A-8F2C-12B5934ACDE5}" sibTransId="{EFF6F85F-5320-48A9-B6EF-68891DE64D5F}"/>
    <dgm:cxn modelId="{CEB98F90-D185-410A-874D-E9F7BD4D2891}" type="presOf" srcId="{FD3053E4-E318-436D-8449-596AA88BF165}" destId="{0DD5FE58-3896-43C0-AE75-1236B8533624}" srcOrd="0" destOrd="0" presId="urn:microsoft.com/office/officeart/2005/8/layout/hierarchy1"/>
    <dgm:cxn modelId="{3884584D-EA81-4DC9-BCD1-8931845DDC9E}" type="presOf" srcId="{5A138A11-BAD4-48A2-AA90-B3E74EC91693}" destId="{A395448F-EADF-41CC-AF08-B072E6F74151}" srcOrd="0" destOrd="0" presId="urn:microsoft.com/office/officeart/2005/8/layout/hierarchy1"/>
    <dgm:cxn modelId="{01B85799-4DF1-48E2-BFA2-5DAD42A4429C}" srcId="{97455C8C-5DFA-4482-BCDA-8F014D24049C}" destId="{AD72B41B-5917-41A7-A526-D1343CC99F85}" srcOrd="3" destOrd="0" parTransId="{16BB592D-D4BE-4B72-9795-C0C485E939FC}" sibTransId="{20985061-0409-43A8-91C8-5C92E5C3B280}"/>
    <dgm:cxn modelId="{BE352D11-77D5-4EBF-B787-ACECD281D886}" srcId="{817C9A3C-18FC-4AB4-B256-CA76FD272F8A}" destId="{FD3053E4-E318-436D-8449-596AA88BF165}" srcOrd="0" destOrd="0" parTransId="{4D5F65CB-9C5D-43A8-8D7F-1BF693858E15}" sibTransId="{2AE87C70-E343-47B3-BB76-80A065E7B10D}"/>
    <dgm:cxn modelId="{DBC9ACE5-7470-4C9A-A6D1-88544933BCB4}" type="presOf" srcId="{25C1AA17-384D-41E6-AC99-C0503EBB85A9}" destId="{FE2AAD74-A7D7-4D5A-AA99-59117D0E44C8}" srcOrd="0" destOrd="0" presId="urn:microsoft.com/office/officeart/2005/8/layout/hierarchy1"/>
    <dgm:cxn modelId="{9AA0ACE5-5682-46CA-B3D7-0DD60D7BA966}" type="presOf" srcId="{AD72B41B-5917-41A7-A526-D1343CC99F85}" destId="{AE7128BE-5539-446A-9A23-1FA87816549D}" srcOrd="0" destOrd="0" presId="urn:microsoft.com/office/officeart/2005/8/layout/hierarchy1"/>
    <dgm:cxn modelId="{9A6435A6-AC2E-46F7-A3A8-5CCBFA4A956F}" type="presOf" srcId="{8E50FE96-FED3-489F-8952-0B8638F7117C}" destId="{6AAAFEE0-E730-40D7-9D48-FA00F32B89F3}" srcOrd="0" destOrd="0" presId="urn:microsoft.com/office/officeart/2005/8/layout/hierarchy1"/>
    <dgm:cxn modelId="{B2354FBF-89A1-42F4-93F3-3B6CBD63FF77}" type="presOf" srcId="{B617CCC1-DBF4-4CF9-84F1-B2814B51DBCC}" destId="{8953A9DF-39E1-4440-840F-B97B5ABF97AA}" srcOrd="0" destOrd="0" presId="urn:microsoft.com/office/officeart/2005/8/layout/hierarchy1"/>
    <dgm:cxn modelId="{02CD5457-FF76-4416-BD1A-764A225FC246}" srcId="{4B3B95DB-A49A-4A0D-B8D3-8D6B380C61F6}" destId="{8F425FC7-C166-4E30-B1B1-F28463C34EDB}" srcOrd="0" destOrd="0" parTransId="{61ED7E8D-87B2-41D3-BBE5-1B5DD3CFAFA4}" sibTransId="{46C46C4B-CAF9-4535-8883-2685A4CECC7A}"/>
    <dgm:cxn modelId="{31F75AE0-3ABB-4781-B570-ACE352F969C2}" type="presOf" srcId="{889B044A-B1E4-44FD-AB39-7914258E76E9}" destId="{18FF4CC3-E9BB-4388-BF03-DA3A014CECFA}" srcOrd="0" destOrd="0" presId="urn:microsoft.com/office/officeart/2005/8/layout/hierarchy1"/>
    <dgm:cxn modelId="{0B8A14DB-7AC2-403A-A9BF-C6BEB98BF656}" type="presOf" srcId="{97455C8C-5DFA-4482-BCDA-8F014D24049C}" destId="{2CCBD8F6-8C35-433C-9FBE-EBB76183ED96}" srcOrd="0" destOrd="0" presId="urn:microsoft.com/office/officeart/2005/8/layout/hierarchy1"/>
    <dgm:cxn modelId="{9FCEE701-6925-45D0-9690-20BF50A7EF27}" type="presOf" srcId="{C7726F44-A43A-45FC-98C2-0B39F7D55754}" destId="{6B741749-CDEE-4C0B-BD87-CBCBCC0CEE12}" srcOrd="0" destOrd="0" presId="urn:microsoft.com/office/officeart/2005/8/layout/hierarchy1"/>
    <dgm:cxn modelId="{19A5E821-5270-414A-A1F7-830FDC6C531C}" srcId="{FD3053E4-E318-436D-8449-596AA88BF165}" destId="{A0E1AC0E-8963-42DF-8DD6-823AE62EBBDE}" srcOrd="0" destOrd="0" parTransId="{9CD77476-2BD3-4177-B0AA-9C9FF276B819}" sibTransId="{68B80EE9-6657-4EE5-BFB4-18252155D3BB}"/>
    <dgm:cxn modelId="{FCB38230-1EA2-4C93-B5B9-F4239533FD77}" srcId="{A0E1AC0E-8963-42DF-8DD6-823AE62EBBDE}" destId="{54C807A0-8D6C-4428-A6B7-3548C2691134}" srcOrd="1" destOrd="0" parTransId="{F3C9A01B-95F2-4196-AE00-D9C6C7A357FC}" sibTransId="{05E1AA9E-3AAC-4C95-8BAB-422969A0D39B}"/>
    <dgm:cxn modelId="{844ADD30-A45A-4CC3-BFE7-A090440B5478}" type="presOf" srcId="{49448F9A-1C60-4C22-AB5B-4BE40E7B3468}" destId="{19584260-7DBE-4EDA-80DB-224CF285EA1D}" srcOrd="0" destOrd="0" presId="urn:microsoft.com/office/officeart/2005/8/layout/hierarchy1"/>
    <dgm:cxn modelId="{B94D8578-D3EB-4E51-AAC8-8C0A3DEA6B54}" type="presOf" srcId="{35DE13F7-CBB9-4566-B706-E60B76494312}" destId="{DB948B9F-0095-4B15-BA12-E890CDAB896C}" srcOrd="0" destOrd="0" presId="urn:microsoft.com/office/officeart/2005/8/layout/hierarchy1"/>
    <dgm:cxn modelId="{54935ABC-618B-4FA4-BA60-11F8648695A7}" srcId="{54C807A0-8D6C-4428-A6B7-3548C2691134}" destId="{FFD3232F-74A1-4E0F-9978-6916E581881C}" srcOrd="1" destOrd="0" parTransId="{F7C12A21-3E0B-437C-B68D-5738FA856D04}" sibTransId="{F430EF36-2C9F-4C2F-84DD-031944F6AE1C}"/>
    <dgm:cxn modelId="{984B0BED-1F52-4AB8-BBE1-454D2B3B38B3}" srcId="{4B3B95DB-A49A-4A0D-B8D3-8D6B380C61F6}" destId="{9D7860E6-C4A1-4C2F-88D5-2A76EB196B49}" srcOrd="1" destOrd="0" parTransId="{AD3B534D-AE14-49B1-8288-C87D90073482}" sibTransId="{000182F9-37A7-4B5A-AC69-F9084A390CDC}"/>
    <dgm:cxn modelId="{A11C7F9E-0AF2-4BA7-8DA5-87C86FDFDF99}" type="presOf" srcId="{F7C12A21-3E0B-437C-B68D-5738FA856D04}" destId="{8309521B-E27A-4B1C-A8F2-F6839706D1A4}" srcOrd="0" destOrd="0" presId="urn:microsoft.com/office/officeart/2005/8/layout/hierarchy1"/>
    <dgm:cxn modelId="{88DE0DEA-1206-421D-BEF9-B614A367B876}" type="presOf" srcId="{16BB592D-D4BE-4B72-9795-C0C485E939FC}" destId="{4F63E57F-A567-4F0C-A16A-371D97C9A1F9}" srcOrd="0" destOrd="0" presId="urn:microsoft.com/office/officeart/2005/8/layout/hierarchy1"/>
    <dgm:cxn modelId="{061921A3-984E-453E-80AB-3B81FED00B83}" srcId="{FD3053E4-E318-436D-8449-596AA88BF165}" destId="{4B3B95DB-A49A-4A0D-B8D3-8D6B380C61F6}" srcOrd="1" destOrd="0" parTransId="{5A138A11-BAD4-48A2-AA90-B3E74EC91693}" sibTransId="{E3F3658A-F24C-4728-BE05-A3698E94206A}"/>
    <dgm:cxn modelId="{3B058C2A-407D-4962-A9A0-27319E06FF1B}" srcId="{97455C8C-5DFA-4482-BCDA-8F014D24049C}" destId="{8E50FE96-FED3-489F-8952-0B8638F7117C}" srcOrd="4" destOrd="0" parTransId="{4D80E8B1-F18C-4542-986D-BC816F051C70}" sibTransId="{E5CB5979-EDB9-43BD-979F-0086E5109ECC}"/>
    <dgm:cxn modelId="{4BD4DE2A-8223-46A4-8B64-19767548F359}" type="presOf" srcId="{61ED7E8D-87B2-41D3-BBE5-1B5DD3CFAFA4}" destId="{45899735-1B9D-4144-8477-47E2300126BB}" srcOrd="0" destOrd="0" presId="urn:microsoft.com/office/officeart/2005/8/layout/hierarchy1"/>
    <dgm:cxn modelId="{5E9CF0A9-C9AE-4623-8083-0843C78535E9}" srcId="{97455C8C-5DFA-4482-BCDA-8F014D24049C}" destId="{49448F9A-1C60-4C22-AB5B-4BE40E7B3468}" srcOrd="5" destOrd="0" parTransId="{A1BF50A4-34AF-48DA-8A74-098422370CA3}" sibTransId="{1A546C37-8AD8-4042-B3FA-5F0C42BE854E}"/>
    <dgm:cxn modelId="{8158D5AB-C279-4CB5-88A8-8DF13A018112}" srcId="{97455C8C-5DFA-4482-BCDA-8F014D24049C}" destId="{2170BFF4-6E31-44D5-B64A-362E5DFB52DF}" srcOrd="0" destOrd="0" parTransId="{1EEBDA6D-69F9-429F-87BF-F037074F3B0C}" sibTransId="{481B689A-079E-42C7-8523-FE5ABEFC2029}"/>
    <dgm:cxn modelId="{C4256717-3A22-4AD8-8591-21B1E43FFB1C}" srcId="{A0E1AC0E-8963-42DF-8DD6-823AE62EBBDE}" destId="{97455C8C-5DFA-4482-BCDA-8F014D24049C}" srcOrd="0" destOrd="0" parTransId="{35DE13F7-CBB9-4566-B706-E60B76494312}" sibTransId="{0247E873-AA93-47C8-B7D6-CA3CB2CC5B3E}"/>
    <dgm:cxn modelId="{7D0D02E5-A769-45C3-9EE4-53932DC64009}" type="presOf" srcId="{8F425FC7-C166-4E30-B1B1-F28463C34EDB}" destId="{EBA05F53-3A1B-4CB0-BF50-54AA1F30E184}" srcOrd="0" destOrd="0" presId="urn:microsoft.com/office/officeart/2005/8/layout/hierarchy1"/>
    <dgm:cxn modelId="{5D682A99-F7A7-4F1F-8B55-0B4B9E83738C}" srcId="{97455C8C-5DFA-4482-BCDA-8F014D24049C}" destId="{CE8EEC47-4060-4511-8349-0227EAD5CC2D}" srcOrd="6" destOrd="0" parTransId="{889B044A-B1E4-44FD-AB39-7914258E76E9}" sibTransId="{B7B7C644-BACD-4958-9989-549F1EA235DF}"/>
    <dgm:cxn modelId="{B6B2A14E-8AF7-4202-B59C-8C9274DC0161}" type="presOf" srcId="{9D7860E6-C4A1-4C2F-88D5-2A76EB196B49}" destId="{F4AB6176-57B4-4885-98BA-6F3A6EBBE1A8}" srcOrd="0" destOrd="0" presId="urn:microsoft.com/office/officeart/2005/8/layout/hierarchy1"/>
    <dgm:cxn modelId="{B8F2AB8D-A99A-42A7-969B-7BFE0679ACD4}" type="presOf" srcId="{4D80E8B1-F18C-4542-986D-BC816F051C70}" destId="{29C4721A-9907-41B7-AA90-23AF82934489}" srcOrd="0" destOrd="0" presId="urn:microsoft.com/office/officeart/2005/8/layout/hierarchy1"/>
    <dgm:cxn modelId="{7337729A-498A-467E-8E3F-24F5A3EA81DC}" type="presOf" srcId="{A0E1AC0E-8963-42DF-8DD6-823AE62EBBDE}" destId="{611B9B42-199F-43E1-B0C1-90070414F070}" srcOrd="0" destOrd="0" presId="urn:microsoft.com/office/officeart/2005/8/layout/hierarchy1"/>
    <dgm:cxn modelId="{E4B931CE-6817-4300-A477-AEDEF3242877}" type="presOf" srcId="{5EA2CFE1-7BFA-44BC-858B-BB6CB9F4F650}" destId="{FFC9F6C0-210A-4C01-BF26-E1171DEC7F66}" srcOrd="0" destOrd="0" presId="urn:microsoft.com/office/officeart/2005/8/layout/hierarchy1"/>
    <dgm:cxn modelId="{75D51DC1-39B9-42A1-8081-5F9093FE7702}" type="presOf" srcId="{2170BFF4-6E31-44D5-B64A-362E5DFB52DF}" destId="{2474C500-94E1-49A5-A246-BEB59D68130E}" srcOrd="0" destOrd="0" presId="urn:microsoft.com/office/officeart/2005/8/layout/hierarchy1"/>
    <dgm:cxn modelId="{D443365C-0DAF-415B-ABD0-954E04F67321}" type="presParOf" srcId="{B8632437-902B-4C02-A2EA-FA6E7000CA24}" destId="{7E3056A7-825E-4B7F-9C40-3FEB901468CC}" srcOrd="0" destOrd="0" presId="urn:microsoft.com/office/officeart/2005/8/layout/hierarchy1"/>
    <dgm:cxn modelId="{45E9333C-286D-4794-8F6B-06A4A5011569}" type="presParOf" srcId="{7E3056A7-825E-4B7F-9C40-3FEB901468CC}" destId="{7E86FA22-BD68-4FC6-9BBB-DE63D04B2473}" srcOrd="0" destOrd="0" presId="urn:microsoft.com/office/officeart/2005/8/layout/hierarchy1"/>
    <dgm:cxn modelId="{A5FF2759-D176-457B-91E2-996159BBBF39}" type="presParOf" srcId="{7E86FA22-BD68-4FC6-9BBB-DE63D04B2473}" destId="{AAD5DB8D-CCCB-4110-90BB-3E1CE68622B6}" srcOrd="0" destOrd="0" presId="urn:microsoft.com/office/officeart/2005/8/layout/hierarchy1"/>
    <dgm:cxn modelId="{C25D7D9D-72AE-44D3-AE9A-828663841D4D}" type="presParOf" srcId="{7E86FA22-BD68-4FC6-9BBB-DE63D04B2473}" destId="{0DD5FE58-3896-43C0-AE75-1236B8533624}" srcOrd="1" destOrd="0" presId="urn:microsoft.com/office/officeart/2005/8/layout/hierarchy1"/>
    <dgm:cxn modelId="{A51D9F17-C884-42BD-B988-D4A3BB8EE93F}" type="presParOf" srcId="{7E3056A7-825E-4B7F-9C40-3FEB901468CC}" destId="{EF0FF957-D4F8-4DC6-831D-2186824BFD31}" srcOrd="1" destOrd="0" presId="urn:microsoft.com/office/officeart/2005/8/layout/hierarchy1"/>
    <dgm:cxn modelId="{C8BC971C-CECE-4A4A-AF8A-CDD299880734}" type="presParOf" srcId="{EF0FF957-D4F8-4DC6-831D-2186824BFD31}" destId="{21DB41D1-B9DA-43D2-8EC7-FC9B03A59591}" srcOrd="0" destOrd="0" presId="urn:microsoft.com/office/officeart/2005/8/layout/hierarchy1"/>
    <dgm:cxn modelId="{6E144697-12C2-44D3-A8E1-4095DCD0964D}" type="presParOf" srcId="{EF0FF957-D4F8-4DC6-831D-2186824BFD31}" destId="{649A097F-BF8E-4419-B5FD-B472F5C8D810}" srcOrd="1" destOrd="0" presId="urn:microsoft.com/office/officeart/2005/8/layout/hierarchy1"/>
    <dgm:cxn modelId="{E40B12B4-949D-4C58-A903-E81B67C2C1DB}" type="presParOf" srcId="{649A097F-BF8E-4419-B5FD-B472F5C8D810}" destId="{79AFEBFA-4C08-4153-87B9-AE1F2BE36718}" srcOrd="0" destOrd="0" presId="urn:microsoft.com/office/officeart/2005/8/layout/hierarchy1"/>
    <dgm:cxn modelId="{660FA31A-1D91-4C53-801D-7640A3522AB5}" type="presParOf" srcId="{79AFEBFA-4C08-4153-87B9-AE1F2BE36718}" destId="{8B51AF7E-4FD0-41AE-9A0E-E3B33F1AAE2D}" srcOrd="0" destOrd="0" presId="urn:microsoft.com/office/officeart/2005/8/layout/hierarchy1"/>
    <dgm:cxn modelId="{55603A55-C6D8-4AB1-B4A0-48D0179F855A}" type="presParOf" srcId="{79AFEBFA-4C08-4153-87B9-AE1F2BE36718}" destId="{611B9B42-199F-43E1-B0C1-90070414F070}" srcOrd="1" destOrd="0" presId="urn:microsoft.com/office/officeart/2005/8/layout/hierarchy1"/>
    <dgm:cxn modelId="{2BB34D0A-D9A4-4BBA-B413-9D4E9C3EAFE2}" type="presParOf" srcId="{649A097F-BF8E-4419-B5FD-B472F5C8D810}" destId="{AA68D077-391F-429E-9F1A-35F4E67A8083}" srcOrd="1" destOrd="0" presId="urn:microsoft.com/office/officeart/2005/8/layout/hierarchy1"/>
    <dgm:cxn modelId="{AE6DF0B0-8430-4D05-8DC1-0F1401FB10F6}" type="presParOf" srcId="{AA68D077-391F-429E-9F1A-35F4E67A8083}" destId="{DB948B9F-0095-4B15-BA12-E890CDAB896C}" srcOrd="0" destOrd="0" presId="urn:microsoft.com/office/officeart/2005/8/layout/hierarchy1"/>
    <dgm:cxn modelId="{E26D657D-648D-4BBC-BFCA-53FBEE64E638}" type="presParOf" srcId="{AA68D077-391F-429E-9F1A-35F4E67A8083}" destId="{99957199-F033-43FB-971C-7FD0885C08B2}" srcOrd="1" destOrd="0" presId="urn:microsoft.com/office/officeart/2005/8/layout/hierarchy1"/>
    <dgm:cxn modelId="{6C1AD313-9491-4E71-8A13-D04066CB8C47}" type="presParOf" srcId="{99957199-F033-43FB-971C-7FD0885C08B2}" destId="{43A7E05C-920C-4E04-8A22-F4B37537CED1}" srcOrd="0" destOrd="0" presId="urn:microsoft.com/office/officeart/2005/8/layout/hierarchy1"/>
    <dgm:cxn modelId="{52B19886-7B22-4B8B-B427-FF2595980081}" type="presParOf" srcId="{43A7E05C-920C-4E04-8A22-F4B37537CED1}" destId="{D1AECA79-CE0D-4C71-A9FA-FCEA7DB10B3D}" srcOrd="0" destOrd="0" presId="urn:microsoft.com/office/officeart/2005/8/layout/hierarchy1"/>
    <dgm:cxn modelId="{C0EC5464-B74C-4967-8D37-3370589B6BE3}" type="presParOf" srcId="{43A7E05C-920C-4E04-8A22-F4B37537CED1}" destId="{2CCBD8F6-8C35-433C-9FBE-EBB76183ED96}" srcOrd="1" destOrd="0" presId="urn:microsoft.com/office/officeart/2005/8/layout/hierarchy1"/>
    <dgm:cxn modelId="{5C9A71D4-AE8D-40B9-A480-BE82A3454A31}" type="presParOf" srcId="{99957199-F033-43FB-971C-7FD0885C08B2}" destId="{DEAB939B-94F0-4C0D-87AC-8B68FDB0AD5A}" srcOrd="1" destOrd="0" presId="urn:microsoft.com/office/officeart/2005/8/layout/hierarchy1"/>
    <dgm:cxn modelId="{668B8CFC-3CBB-450B-97A0-6B7E36851467}" type="presParOf" srcId="{DEAB939B-94F0-4C0D-87AC-8B68FDB0AD5A}" destId="{E7B896ED-6E96-4EDD-8744-B822234A26FA}" srcOrd="0" destOrd="0" presId="urn:microsoft.com/office/officeart/2005/8/layout/hierarchy1"/>
    <dgm:cxn modelId="{85B23503-5493-4FF8-B24C-746BF14D9F29}" type="presParOf" srcId="{DEAB939B-94F0-4C0D-87AC-8B68FDB0AD5A}" destId="{DDB709C7-C998-4C94-9BED-42CC956597FF}" srcOrd="1" destOrd="0" presId="urn:microsoft.com/office/officeart/2005/8/layout/hierarchy1"/>
    <dgm:cxn modelId="{BEFC726D-2604-4A58-B7DE-4D27D228A2DB}" type="presParOf" srcId="{DDB709C7-C998-4C94-9BED-42CC956597FF}" destId="{5CF52EEB-89BA-46B6-8ED8-7F44D6B0D4DF}" srcOrd="0" destOrd="0" presId="urn:microsoft.com/office/officeart/2005/8/layout/hierarchy1"/>
    <dgm:cxn modelId="{80DE8872-E1F8-4ACC-AF24-468FC40B8F1D}" type="presParOf" srcId="{5CF52EEB-89BA-46B6-8ED8-7F44D6B0D4DF}" destId="{10C066BD-291D-46F6-B17F-F3DCDDBA3CF6}" srcOrd="0" destOrd="0" presId="urn:microsoft.com/office/officeart/2005/8/layout/hierarchy1"/>
    <dgm:cxn modelId="{457168EF-E11A-44F3-8877-2277F71D185D}" type="presParOf" srcId="{5CF52EEB-89BA-46B6-8ED8-7F44D6B0D4DF}" destId="{2474C500-94E1-49A5-A246-BEB59D68130E}" srcOrd="1" destOrd="0" presId="urn:microsoft.com/office/officeart/2005/8/layout/hierarchy1"/>
    <dgm:cxn modelId="{6AA900BE-2C39-4486-A240-E000CB88C84C}" type="presParOf" srcId="{DDB709C7-C998-4C94-9BED-42CC956597FF}" destId="{D4407E91-7B06-43F5-93CC-8E8207E3B010}" srcOrd="1" destOrd="0" presId="urn:microsoft.com/office/officeart/2005/8/layout/hierarchy1"/>
    <dgm:cxn modelId="{C9388E0D-4525-4FF6-B297-D0AC144F34DF}" type="presParOf" srcId="{DEAB939B-94F0-4C0D-87AC-8B68FDB0AD5A}" destId="{FFC9F6C0-210A-4C01-BF26-E1171DEC7F66}" srcOrd="2" destOrd="0" presId="urn:microsoft.com/office/officeart/2005/8/layout/hierarchy1"/>
    <dgm:cxn modelId="{BCC0B277-1EE4-4DCE-9DE0-5061308208D0}" type="presParOf" srcId="{DEAB939B-94F0-4C0D-87AC-8B68FDB0AD5A}" destId="{EAB0E38F-D1BD-45F3-A00E-6216D7190426}" srcOrd="3" destOrd="0" presId="urn:microsoft.com/office/officeart/2005/8/layout/hierarchy1"/>
    <dgm:cxn modelId="{51CC5EEE-65E2-4234-9A9A-3E78D65E75B7}" type="presParOf" srcId="{EAB0E38F-D1BD-45F3-A00E-6216D7190426}" destId="{BCAE8973-F9B0-423F-BC25-0641B0326168}" srcOrd="0" destOrd="0" presId="urn:microsoft.com/office/officeart/2005/8/layout/hierarchy1"/>
    <dgm:cxn modelId="{1EB2E776-7FE0-469F-B6DA-4207640EC130}" type="presParOf" srcId="{BCAE8973-F9B0-423F-BC25-0641B0326168}" destId="{E56B4BFB-464A-4C00-8813-A0F96729F373}" srcOrd="0" destOrd="0" presId="urn:microsoft.com/office/officeart/2005/8/layout/hierarchy1"/>
    <dgm:cxn modelId="{AA7B5C57-8179-40EA-8498-BF9BA0145A31}" type="presParOf" srcId="{BCAE8973-F9B0-423F-BC25-0641B0326168}" destId="{205C3442-F92B-4957-B014-62426885E8C7}" srcOrd="1" destOrd="0" presId="urn:microsoft.com/office/officeart/2005/8/layout/hierarchy1"/>
    <dgm:cxn modelId="{026D13F7-37F3-4233-AD43-660B341D7913}" type="presParOf" srcId="{EAB0E38F-D1BD-45F3-A00E-6216D7190426}" destId="{06A004B6-8340-48D0-8BF2-91CB1D7332AA}" srcOrd="1" destOrd="0" presId="urn:microsoft.com/office/officeart/2005/8/layout/hierarchy1"/>
    <dgm:cxn modelId="{F19B1253-1D3E-465F-8525-7B97CDDECE97}" type="presParOf" srcId="{DEAB939B-94F0-4C0D-87AC-8B68FDB0AD5A}" destId="{8953A9DF-39E1-4440-840F-B97B5ABF97AA}" srcOrd="4" destOrd="0" presId="urn:microsoft.com/office/officeart/2005/8/layout/hierarchy1"/>
    <dgm:cxn modelId="{DB4E549F-3752-41C0-AF7E-4B222839DA42}" type="presParOf" srcId="{DEAB939B-94F0-4C0D-87AC-8B68FDB0AD5A}" destId="{89EBE79F-3EDA-4AD2-901D-0165C6DB5C22}" srcOrd="5" destOrd="0" presId="urn:microsoft.com/office/officeart/2005/8/layout/hierarchy1"/>
    <dgm:cxn modelId="{1A240D63-FE01-4ED3-88D8-6826EE792E9A}" type="presParOf" srcId="{89EBE79F-3EDA-4AD2-901D-0165C6DB5C22}" destId="{734F8E5E-0859-46F3-8C69-BEFBD51B239D}" srcOrd="0" destOrd="0" presId="urn:microsoft.com/office/officeart/2005/8/layout/hierarchy1"/>
    <dgm:cxn modelId="{317C065A-CD51-4BD5-AA9B-4CCF0EA6C3C7}" type="presParOf" srcId="{734F8E5E-0859-46F3-8C69-BEFBD51B239D}" destId="{1412EB2D-7FA7-4AE2-8BA4-6C6B4244CD0B}" srcOrd="0" destOrd="0" presId="urn:microsoft.com/office/officeart/2005/8/layout/hierarchy1"/>
    <dgm:cxn modelId="{1A8D31BF-D4C7-4A7D-9701-FCF5158277F1}" type="presParOf" srcId="{734F8E5E-0859-46F3-8C69-BEFBD51B239D}" destId="{6B741749-CDEE-4C0B-BD87-CBCBCC0CEE12}" srcOrd="1" destOrd="0" presId="urn:microsoft.com/office/officeart/2005/8/layout/hierarchy1"/>
    <dgm:cxn modelId="{981B483F-A5A8-4A5A-97E7-89BC3644E9E9}" type="presParOf" srcId="{89EBE79F-3EDA-4AD2-901D-0165C6DB5C22}" destId="{29305D2B-CF62-415E-B409-9158B61A7104}" srcOrd="1" destOrd="0" presId="urn:microsoft.com/office/officeart/2005/8/layout/hierarchy1"/>
    <dgm:cxn modelId="{1C6C5069-B2F9-4351-851D-21ABBB79390D}" type="presParOf" srcId="{DEAB939B-94F0-4C0D-87AC-8B68FDB0AD5A}" destId="{4F63E57F-A567-4F0C-A16A-371D97C9A1F9}" srcOrd="6" destOrd="0" presId="urn:microsoft.com/office/officeart/2005/8/layout/hierarchy1"/>
    <dgm:cxn modelId="{6D5E839D-9C86-48A7-AE8C-ED77E62AD67B}" type="presParOf" srcId="{DEAB939B-94F0-4C0D-87AC-8B68FDB0AD5A}" destId="{73C43491-1C19-4CC6-81B0-DF4869B1C7B3}" srcOrd="7" destOrd="0" presId="urn:microsoft.com/office/officeart/2005/8/layout/hierarchy1"/>
    <dgm:cxn modelId="{4658AAB8-9971-4BD7-9DF6-677A47F0A0B7}" type="presParOf" srcId="{73C43491-1C19-4CC6-81B0-DF4869B1C7B3}" destId="{DCE5EC0F-7FBA-4A26-B620-26F79DB8C686}" srcOrd="0" destOrd="0" presId="urn:microsoft.com/office/officeart/2005/8/layout/hierarchy1"/>
    <dgm:cxn modelId="{49F34CE2-9C6D-431C-B2B2-F42F7A8C6C2B}" type="presParOf" srcId="{DCE5EC0F-7FBA-4A26-B620-26F79DB8C686}" destId="{95B75802-9571-422A-A836-08E27B17F7D5}" srcOrd="0" destOrd="0" presId="urn:microsoft.com/office/officeart/2005/8/layout/hierarchy1"/>
    <dgm:cxn modelId="{FAD306D2-1B8D-4015-8BC0-AADF027F676D}" type="presParOf" srcId="{DCE5EC0F-7FBA-4A26-B620-26F79DB8C686}" destId="{AE7128BE-5539-446A-9A23-1FA87816549D}" srcOrd="1" destOrd="0" presId="urn:microsoft.com/office/officeart/2005/8/layout/hierarchy1"/>
    <dgm:cxn modelId="{5494B100-DC56-4AD2-A4BA-B80A4F6E2FA1}" type="presParOf" srcId="{73C43491-1C19-4CC6-81B0-DF4869B1C7B3}" destId="{758306B4-5334-47DE-8CFD-DD647049C483}" srcOrd="1" destOrd="0" presId="urn:microsoft.com/office/officeart/2005/8/layout/hierarchy1"/>
    <dgm:cxn modelId="{5EC442DD-9BA2-499A-BFA3-8B0D0508445C}" type="presParOf" srcId="{DEAB939B-94F0-4C0D-87AC-8B68FDB0AD5A}" destId="{29C4721A-9907-41B7-AA90-23AF82934489}" srcOrd="8" destOrd="0" presId="urn:microsoft.com/office/officeart/2005/8/layout/hierarchy1"/>
    <dgm:cxn modelId="{51BE892A-E60B-44ED-A2B4-9E29C716DBDB}" type="presParOf" srcId="{DEAB939B-94F0-4C0D-87AC-8B68FDB0AD5A}" destId="{960CB680-5283-4E08-BFA4-6464F7591DD9}" srcOrd="9" destOrd="0" presId="urn:microsoft.com/office/officeart/2005/8/layout/hierarchy1"/>
    <dgm:cxn modelId="{8B9F61FF-52FF-44AD-878C-3C16E2A35AAA}" type="presParOf" srcId="{960CB680-5283-4E08-BFA4-6464F7591DD9}" destId="{BDC9A600-AD75-448E-9718-2121B0EF6BD2}" srcOrd="0" destOrd="0" presId="urn:microsoft.com/office/officeart/2005/8/layout/hierarchy1"/>
    <dgm:cxn modelId="{7BA93A85-8DB3-4BC1-928C-33A57EB01D7C}" type="presParOf" srcId="{BDC9A600-AD75-448E-9718-2121B0EF6BD2}" destId="{E9507CC3-1DC4-41F5-A8E3-6FBCA92888E6}" srcOrd="0" destOrd="0" presId="urn:microsoft.com/office/officeart/2005/8/layout/hierarchy1"/>
    <dgm:cxn modelId="{E380D539-1425-4700-B529-9C645FE57582}" type="presParOf" srcId="{BDC9A600-AD75-448E-9718-2121B0EF6BD2}" destId="{6AAAFEE0-E730-40D7-9D48-FA00F32B89F3}" srcOrd="1" destOrd="0" presId="urn:microsoft.com/office/officeart/2005/8/layout/hierarchy1"/>
    <dgm:cxn modelId="{3C892DB1-3C79-4BE0-8565-5A2D2F56F062}" type="presParOf" srcId="{960CB680-5283-4E08-BFA4-6464F7591DD9}" destId="{FA2984D2-7F29-4547-AA6A-7613C46527D6}" srcOrd="1" destOrd="0" presId="urn:microsoft.com/office/officeart/2005/8/layout/hierarchy1"/>
    <dgm:cxn modelId="{7217C566-AF92-426B-8F55-281EB91D3FCB}" type="presParOf" srcId="{DEAB939B-94F0-4C0D-87AC-8B68FDB0AD5A}" destId="{E9855011-FEE2-4CF1-ADED-72C7D84AF7AC}" srcOrd="10" destOrd="0" presId="urn:microsoft.com/office/officeart/2005/8/layout/hierarchy1"/>
    <dgm:cxn modelId="{D3BAE00D-8912-4C1B-BF3E-3D54DF70FB1C}" type="presParOf" srcId="{DEAB939B-94F0-4C0D-87AC-8B68FDB0AD5A}" destId="{773B8F7C-2280-4915-8396-9F75CAA0A015}" srcOrd="11" destOrd="0" presId="urn:microsoft.com/office/officeart/2005/8/layout/hierarchy1"/>
    <dgm:cxn modelId="{4C1DC424-BDBB-45CE-9AEB-61C4D91693CB}" type="presParOf" srcId="{773B8F7C-2280-4915-8396-9F75CAA0A015}" destId="{577A8D31-4F92-4572-B81B-90C94FDE9FE0}" srcOrd="0" destOrd="0" presId="urn:microsoft.com/office/officeart/2005/8/layout/hierarchy1"/>
    <dgm:cxn modelId="{4643034B-17BE-4DC8-8652-1AEFBAC638AF}" type="presParOf" srcId="{577A8D31-4F92-4572-B81B-90C94FDE9FE0}" destId="{CE55288F-873A-496C-93F1-0EE5614B189E}" srcOrd="0" destOrd="0" presId="urn:microsoft.com/office/officeart/2005/8/layout/hierarchy1"/>
    <dgm:cxn modelId="{2032B59F-4CBB-4957-8CFF-E8C915764052}" type="presParOf" srcId="{577A8D31-4F92-4572-B81B-90C94FDE9FE0}" destId="{19584260-7DBE-4EDA-80DB-224CF285EA1D}" srcOrd="1" destOrd="0" presId="urn:microsoft.com/office/officeart/2005/8/layout/hierarchy1"/>
    <dgm:cxn modelId="{A546CD37-BA6D-4D34-8375-77DB00EA9EE2}" type="presParOf" srcId="{773B8F7C-2280-4915-8396-9F75CAA0A015}" destId="{845C4CA6-E69B-4E08-9181-EE1128EA42B1}" srcOrd="1" destOrd="0" presId="urn:microsoft.com/office/officeart/2005/8/layout/hierarchy1"/>
    <dgm:cxn modelId="{59EAEA4D-EC9F-44FC-AC37-90EDFFCC60D2}" type="presParOf" srcId="{DEAB939B-94F0-4C0D-87AC-8B68FDB0AD5A}" destId="{18FF4CC3-E9BB-4388-BF03-DA3A014CECFA}" srcOrd="12" destOrd="0" presId="urn:microsoft.com/office/officeart/2005/8/layout/hierarchy1"/>
    <dgm:cxn modelId="{24EC443D-9E65-4243-9C83-0954786632BF}" type="presParOf" srcId="{DEAB939B-94F0-4C0D-87AC-8B68FDB0AD5A}" destId="{1DD6B51C-DB45-467A-B3E8-81C087723E72}" srcOrd="13" destOrd="0" presId="urn:microsoft.com/office/officeart/2005/8/layout/hierarchy1"/>
    <dgm:cxn modelId="{5E071624-8BB2-4193-9E18-CB85A523702D}" type="presParOf" srcId="{1DD6B51C-DB45-467A-B3E8-81C087723E72}" destId="{A0968EC7-46D9-4DBA-A5E4-05E02CE50183}" srcOrd="0" destOrd="0" presId="urn:microsoft.com/office/officeart/2005/8/layout/hierarchy1"/>
    <dgm:cxn modelId="{C2F7D08A-E4F4-48BA-BFD7-C1F227E2ED7D}" type="presParOf" srcId="{A0968EC7-46D9-4DBA-A5E4-05E02CE50183}" destId="{EC639E95-9844-471F-A6D4-EB5FD80935F4}" srcOrd="0" destOrd="0" presId="urn:microsoft.com/office/officeart/2005/8/layout/hierarchy1"/>
    <dgm:cxn modelId="{91C98578-60BD-4AB5-9F09-4648FA7D3D7A}" type="presParOf" srcId="{A0968EC7-46D9-4DBA-A5E4-05E02CE50183}" destId="{D70EF9CB-7293-48A9-9EF1-8CC886BF483E}" srcOrd="1" destOrd="0" presId="urn:microsoft.com/office/officeart/2005/8/layout/hierarchy1"/>
    <dgm:cxn modelId="{5E19F1F6-7767-4426-9B0D-BA8649AA81F0}" type="presParOf" srcId="{1DD6B51C-DB45-467A-B3E8-81C087723E72}" destId="{9EEB675E-D893-4D07-897B-0441E94A762D}" srcOrd="1" destOrd="0" presId="urn:microsoft.com/office/officeart/2005/8/layout/hierarchy1"/>
    <dgm:cxn modelId="{AEE6A185-F9C5-4B0E-835E-165E693AC9FB}" type="presParOf" srcId="{AA68D077-391F-429E-9F1A-35F4E67A8083}" destId="{40A6D657-05DD-475C-AC6B-FF1BFBE7060D}" srcOrd="2" destOrd="0" presId="urn:microsoft.com/office/officeart/2005/8/layout/hierarchy1"/>
    <dgm:cxn modelId="{9567D4F4-7E8B-46C9-B9B4-C7BBDCF70DAB}" type="presParOf" srcId="{AA68D077-391F-429E-9F1A-35F4E67A8083}" destId="{9CB14E97-FDBA-48CE-AD33-5D4B6FAD609F}" srcOrd="3" destOrd="0" presId="urn:microsoft.com/office/officeart/2005/8/layout/hierarchy1"/>
    <dgm:cxn modelId="{C71D5375-5040-420D-898D-A9CC7A2DC5AF}" type="presParOf" srcId="{9CB14E97-FDBA-48CE-AD33-5D4B6FAD609F}" destId="{A3E3A873-7E48-485B-A862-609E833A7FAE}" srcOrd="0" destOrd="0" presId="urn:microsoft.com/office/officeart/2005/8/layout/hierarchy1"/>
    <dgm:cxn modelId="{66419069-A6AA-48C8-8957-F0A8B9E49801}" type="presParOf" srcId="{A3E3A873-7E48-485B-A862-609E833A7FAE}" destId="{EA7E487C-B4CD-494B-B16A-9F5CBF549297}" srcOrd="0" destOrd="0" presId="urn:microsoft.com/office/officeart/2005/8/layout/hierarchy1"/>
    <dgm:cxn modelId="{32363E25-9F3F-469F-91EC-A694AEEC5149}" type="presParOf" srcId="{A3E3A873-7E48-485B-A862-609E833A7FAE}" destId="{F60B306D-5B5C-46B1-865F-E9A1A8BD97ED}" srcOrd="1" destOrd="0" presId="urn:microsoft.com/office/officeart/2005/8/layout/hierarchy1"/>
    <dgm:cxn modelId="{05933863-E35E-4F90-AE21-3C73E2D5E8AA}" type="presParOf" srcId="{9CB14E97-FDBA-48CE-AD33-5D4B6FAD609F}" destId="{6CFCE72E-42FA-49F1-ABD0-B8185C13569C}" srcOrd="1" destOrd="0" presId="urn:microsoft.com/office/officeart/2005/8/layout/hierarchy1"/>
    <dgm:cxn modelId="{8D05B520-5E27-42E6-BC62-20D4A31D260B}" type="presParOf" srcId="{6CFCE72E-42FA-49F1-ABD0-B8185C13569C}" destId="{3390624F-5FB2-4386-AD24-D3CB550BF713}" srcOrd="0" destOrd="0" presId="urn:microsoft.com/office/officeart/2005/8/layout/hierarchy1"/>
    <dgm:cxn modelId="{00C73B91-F71C-4761-A1C8-C78021D7AC9C}" type="presParOf" srcId="{6CFCE72E-42FA-49F1-ABD0-B8185C13569C}" destId="{C411106E-B254-42D4-9AAF-210C349FC8D6}" srcOrd="1" destOrd="0" presId="urn:microsoft.com/office/officeart/2005/8/layout/hierarchy1"/>
    <dgm:cxn modelId="{0FD04584-AA27-4D07-80D4-7B50DD033D4D}" type="presParOf" srcId="{C411106E-B254-42D4-9AAF-210C349FC8D6}" destId="{46D800B7-43BB-45C9-85A9-CAD7620A16AB}" srcOrd="0" destOrd="0" presId="urn:microsoft.com/office/officeart/2005/8/layout/hierarchy1"/>
    <dgm:cxn modelId="{9F810847-2C4A-44F6-A18A-2297F1CB9B5F}" type="presParOf" srcId="{46D800B7-43BB-45C9-85A9-CAD7620A16AB}" destId="{762F850A-8A86-4FB0-B780-FFE8103EF4B3}" srcOrd="0" destOrd="0" presId="urn:microsoft.com/office/officeart/2005/8/layout/hierarchy1"/>
    <dgm:cxn modelId="{91703802-B429-458D-B5F7-C97E81FFE392}" type="presParOf" srcId="{46D800B7-43BB-45C9-85A9-CAD7620A16AB}" destId="{FE2AAD74-A7D7-4D5A-AA99-59117D0E44C8}" srcOrd="1" destOrd="0" presId="urn:microsoft.com/office/officeart/2005/8/layout/hierarchy1"/>
    <dgm:cxn modelId="{A36F0062-9DF0-4E30-977C-B3017BA1A269}" type="presParOf" srcId="{C411106E-B254-42D4-9AAF-210C349FC8D6}" destId="{17C72B14-71CA-4D9B-87EC-FD12E15C075C}" srcOrd="1" destOrd="0" presId="urn:microsoft.com/office/officeart/2005/8/layout/hierarchy1"/>
    <dgm:cxn modelId="{809CF6BA-217B-493A-8276-C716FEE8B1E3}" type="presParOf" srcId="{6CFCE72E-42FA-49F1-ABD0-B8185C13569C}" destId="{8309521B-E27A-4B1C-A8F2-F6839706D1A4}" srcOrd="2" destOrd="0" presId="urn:microsoft.com/office/officeart/2005/8/layout/hierarchy1"/>
    <dgm:cxn modelId="{175AFFB2-12D4-4062-8582-8F04C87B78AB}" type="presParOf" srcId="{6CFCE72E-42FA-49F1-ABD0-B8185C13569C}" destId="{80961629-AEE4-4628-8100-BC361304A93D}" srcOrd="3" destOrd="0" presId="urn:microsoft.com/office/officeart/2005/8/layout/hierarchy1"/>
    <dgm:cxn modelId="{D3726E4C-EFB5-4BCE-8904-5B17ED7AA20E}" type="presParOf" srcId="{80961629-AEE4-4628-8100-BC361304A93D}" destId="{C26F5E90-D760-4153-94E2-49D98B315EE1}" srcOrd="0" destOrd="0" presId="urn:microsoft.com/office/officeart/2005/8/layout/hierarchy1"/>
    <dgm:cxn modelId="{7F4A0808-5D71-4599-B57E-B5EDA3ED8AC3}" type="presParOf" srcId="{C26F5E90-D760-4153-94E2-49D98B315EE1}" destId="{DD35B3AD-4AB1-4582-849B-79B02E8B928A}" srcOrd="0" destOrd="0" presId="urn:microsoft.com/office/officeart/2005/8/layout/hierarchy1"/>
    <dgm:cxn modelId="{78F09A1F-A27A-4E05-B02D-D41F6E4C4A94}" type="presParOf" srcId="{C26F5E90-D760-4153-94E2-49D98B315EE1}" destId="{12305883-51EE-4CFD-A72E-5365C75EBAE1}" srcOrd="1" destOrd="0" presId="urn:microsoft.com/office/officeart/2005/8/layout/hierarchy1"/>
    <dgm:cxn modelId="{B5866148-29AB-42CD-B220-56BDBEE97E1C}" type="presParOf" srcId="{80961629-AEE4-4628-8100-BC361304A93D}" destId="{C3067204-BA6B-456F-9D7A-BB9DF5F51782}" srcOrd="1" destOrd="0" presId="urn:microsoft.com/office/officeart/2005/8/layout/hierarchy1"/>
    <dgm:cxn modelId="{471FC988-7711-4B3A-BC3E-018ED9E47F13}" type="presParOf" srcId="{EF0FF957-D4F8-4DC6-831D-2186824BFD31}" destId="{A395448F-EADF-41CC-AF08-B072E6F74151}" srcOrd="2" destOrd="0" presId="urn:microsoft.com/office/officeart/2005/8/layout/hierarchy1"/>
    <dgm:cxn modelId="{A72DA21E-6F9B-4A8B-A4A0-E25F706A2B7D}" type="presParOf" srcId="{EF0FF957-D4F8-4DC6-831D-2186824BFD31}" destId="{434771D3-F607-4B2D-ACA9-1A9B25CB797F}" srcOrd="3" destOrd="0" presId="urn:microsoft.com/office/officeart/2005/8/layout/hierarchy1"/>
    <dgm:cxn modelId="{896D971A-4AF9-40B3-B536-272BCA9CBF06}" type="presParOf" srcId="{434771D3-F607-4B2D-ACA9-1A9B25CB797F}" destId="{D766953D-49B5-464F-9BC3-FFFF2F58BFCB}" srcOrd="0" destOrd="0" presId="urn:microsoft.com/office/officeart/2005/8/layout/hierarchy1"/>
    <dgm:cxn modelId="{23550253-5380-462E-8267-6F2F2DE93E06}" type="presParOf" srcId="{D766953D-49B5-464F-9BC3-FFFF2F58BFCB}" destId="{5ABEB393-748D-4DD0-97A1-F070A1A47346}" srcOrd="0" destOrd="0" presId="urn:microsoft.com/office/officeart/2005/8/layout/hierarchy1"/>
    <dgm:cxn modelId="{DAC47D4C-3D9B-4D07-9D65-5BC412CABC85}" type="presParOf" srcId="{D766953D-49B5-464F-9BC3-FFFF2F58BFCB}" destId="{DBECF8A1-EFDA-4B24-8738-AED809BA0CBE}" srcOrd="1" destOrd="0" presId="urn:microsoft.com/office/officeart/2005/8/layout/hierarchy1"/>
    <dgm:cxn modelId="{74B00623-2BDA-415F-9A9D-ADB9301DFD33}" type="presParOf" srcId="{434771D3-F607-4B2D-ACA9-1A9B25CB797F}" destId="{BB209F1E-3FF7-4B7D-A2F8-A4FC575D56AA}" srcOrd="1" destOrd="0" presId="urn:microsoft.com/office/officeart/2005/8/layout/hierarchy1"/>
    <dgm:cxn modelId="{E00DBDBC-C0AF-4412-959A-38AE1498C93E}" type="presParOf" srcId="{BB209F1E-3FF7-4B7D-A2F8-A4FC575D56AA}" destId="{45899735-1B9D-4144-8477-47E2300126BB}" srcOrd="0" destOrd="0" presId="urn:microsoft.com/office/officeart/2005/8/layout/hierarchy1"/>
    <dgm:cxn modelId="{AD2208AF-EB86-4120-9455-1D8AFF037B40}" type="presParOf" srcId="{BB209F1E-3FF7-4B7D-A2F8-A4FC575D56AA}" destId="{3BD01026-F7D0-479A-9046-F53B6F8F7EDF}" srcOrd="1" destOrd="0" presId="urn:microsoft.com/office/officeart/2005/8/layout/hierarchy1"/>
    <dgm:cxn modelId="{DFF6730F-F8A3-411F-AAAD-10C01B73D834}" type="presParOf" srcId="{3BD01026-F7D0-479A-9046-F53B6F8F7EDF}" destId="{453EF17A-7F22-43FD-80D9-8ECCAE310326}" srcOrd="0" destOrd="0" presId="urn:microsoft.com/office/officeart/2005/8/layout/hierarchy1"/>
    <dgm:cxn modelId="{B6D76B96-9FC6-4147-9179-5435D28D8411}" type="presParOf" srcId="{453EF17A-7F22-43FD-80D9-8ECCAE310326}" destId="{1BAC9C8B-9B27-475F-B5DD-CE0EB610D7FC}" srcOrd="0" destOrd="0" presId="urn:microsoft.com/office/officeart/2005/8/layout/hierarchy1"/>
    <dgm:cxn modelId="{2C9089B4-208F-4022-991B-A2666831E576}" type="presParOf" srcId="{453EF17A-7F22-43FD-80D9-8ECCAE310326}" destId="{EBA05F53-3A1B-4CB0-BF50-54AA1F30E184}" srcOrd="1" destOrd="0" presId="urn:microsoft.com/office/officeart/2005/8/layout/hierarchy1"/>
    <dgm:cxn modelId="{3C7C9809-F2D0-4C6C-82E2-DC71A42DCE77}" type="presParOf" srcId="{3BD01026-F7D0-479A-9046-F53B6F8F7EDF}" destId="{237F25E0-A3E0-42CB-A2DB-C69AB40482EF}" srcOrd="1" destOrd="0" presId="urn:microsoft.com/office/officeart/2005/8/layout/hierarchy1"/>
    <dgm:cxn modelId="{BAE64484-680C-4D27-A9DE-689A870A1EEA}" type="presParOf" srcId="{BB209F1E-3FF7-4B7D-A2F8-A4FC575D56AA}" destId="{ECCAA440-57C3-43CA-BB51-57EC3725B4A3}" srcOrd="2" destOrd="0" presId="urn:microsoft.com/office/officeart/2005/8/layout/hierarchy1"/>
    <dgm:cxn modelId="{BEA091F0-3BC9-400D-B9EB-96ACA19F4362}" type="presParOf" srcId="{BB209F1E-3FF7-4B7D-A2F8-A4FC575D56AA}" destId="{7DF54D4D-DA0A-49CF-98E7-1353CF9A156E}" srcOrd="3" destOrd="0" presId="urn:microsoft.com/office/officeart/2005/8/layout/hierarchy1"/>
    <dgm:cxn modelId="{9C1D1FFF-3F50-4AD8-A5FE-8A2BBDC0240E}" type="presParOf" srcId="{7DF54D4D-DA0A-49CF-98E7-1353CF9A156E}" destId="{610C02AA-F11C-4930-959E-7DFFBD1E5C0E}" srcOrd="0" destOrd="0" presId="urn:microsoft.com/office/officeart/2005/8/layout/hierarchy1"/>
    <dgm:cxn modelId="{D482982A-A109-47CB-8669-D8E4EA050F48}" type="presParOf" srcId="{610C02AA-F11C-4930-959E-7DFFBD1E5C0E}" destId="{DD22F1CD-0FFC-458F-9EAE-93A36E1B1DC1}" srcOrd="0" destOrd="0" presId="urn:microsoft.com/office/officeart/2005/8/layout/hierarchy1"/>
    <dgm:cxn modelId="{1DB7ECC8-52BB-436D-8ABC-A27BBD6D28C8}" type="presParOf" srcId="{610C02AA-F11C-4930-959E-7DFFBD1E5C0E}" destId="{F4AB6176-57B4-4885-98BA-6F3A6EBBE1A8}" srcOrd="1" destOrd="0" presId="urn:microsoft.com/office/officeart/2005/8/layout/hierarchy1"/>
    <dgm:cxn modelId="{149D0188-9316-43E7-83E0-0DE043AA565B}" type="presParOf" srcId="{7DF54D4D-DA0A-49CF-98E7-1353CF9A156E}" destId="{9B3D38D6-D47D-41E4-936C-19301E18DA9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68E1F-2B43-4BD9-8F63-AB488972D0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4E9128D-4518-4C73-9FC1-582297368C77}">
      <dgm:prSet phldrT="[Текст]"/>
      <dgm:spPr/>
      <dgm:t>
        <a:bodyPr/>
        <a:lstStyle/>
        <a:p>
          <a:r>
            <a:rPr lang="ru-RU" dirty="0" smtClean="0"/>
            <a:t>Нарушения речи</a:t>
          </a:r>
          <a:endParaRPr lang="ru-RU" dirty="0"/>
        </a:p>
      </dgm:t>
    </dgm:pt>
    <dgm:pt modelId="{7ED29EFC-0CC1-45F9-BDE6-A19984BCD333}" type="parTrans" cxnId="{383756B7-3C5B-408C-8B96-9C55C6CF83BD}">
      <dgm:prSet/>
      <dgm:spPr/>
      <dgm:t>
        <a:bodyPr/>
        <a:lstStyle/>
        <a:p>
          <a:endParaRPr lang="ru-RU"/>
        </a:p>
      </dgm:t>
    </dgm:pt>
    <dgm:pt modelId="{0EBDBF4B-79C1-490C-990B-BED13394ADA7}" type="sibTrans" cxnId="{383756B7-3C5B-408C-8B96-9C55C6CF83BD}">
      <dgm:prSet/>
      <dgm:spPr/>
      <dgm:t>
        <a:bodyPr/>
        <a:lstStyle/>
        <a:p>
          <a:endParaRPr lang="ru-RU"/>
        </a:p>
      </dgm:t>
    </dgm:pt>
    <dgm:pt modelId="{A931B433-61FA-49D5-9AE5-BA1C0EC7BEC3}">
      <dgm:prSet phldrT="[Текст]"/>
      <dgm:spPr/>
      <dgm:t>
        <a:bodyPr/>
        <a:lstStyle/>
        <a:p>
          <a:r>
            <a:rPr lang="ru-RU" dirty="0" smtClean="0"/>
            <a:t>Нарушения средств общения</a:t>
          </a:r>
          <a:endParaRPr lang="ru-RU" dirty="0"/>
        </a:p>
      </dgm:t>
    </dgm:pt>
    <dgm:pt modelId="{F35907A9-D7E4-4360-872F-7FC3ABF9D7F3}" type="parTrans" cxnId="{1E6053AC-2EA7-48C2-860E-3228DCA9A131}">
      <dgm:prSet/>
      <dgm:spPr/>
      <dgm:t>
        <a:bodyPr/>
        <a:lstStyle/>
        <a:p>
          <a:endParaRPr lang="ru-RU"/>
        </a:p>
      </dgm:t>
    </dgm:pt>
    <dgm:pt modelId="{578C5BE6-CE8D-4C87-B7EA-2D673207B48C}" type="sibTrans" cxnId="{1E6053AC-2EA7-48C2-860E-3228DCA9A131}">
      <dgm:prSet/>
      <dgm:spPr/>
      <dgm:t>
        <a:bodyPr/>
        <a:lstStyle/>
        <a:p>
          <a:endParaRPr lang="ru-RU"/>
        </a:p>
      </dgm:t>
    </dgm:pt>
    <dgm:pt modelId="{DA0FC2EE-363E-4134-B4E0-E461591C8807}">
      <dgm:prSet phldrT="[Текст]"/>
      <dgm:spPr/>
      <dgm:t>
        <a:bodyPr/>
        <a:lstStyle/>
        <a:p>
          <a:r>
            <a:rPr lang="ru-RU" dirty="0" smtClean="0"/>
            <a:t>ФФН</a:t>
          </a:r>
          <a:endParaRPr lang="ru-RU" dirty="0"/>
        </a:p>
      </dgm:t>
    </dgm:pt>
    <dgm:pt modelId="{82EE5272-8F49-47D6-B5B5-E44564A49C30}" type="parTrans" cxnId="{B4690F9F-5E85-479C-8774-0299C3DB5765}">
      <dgm:prSet/>
      <dgm:spPr/>
      <dgm:t>
        <a:bodyPr/>
        <a:lstStyle/>
        <a:p>
          <a:endParaRPr lang="ru-RU"/>
        </a:p>
      </dgm:t>
    </dgm:pt>
    <dgm:pt modelId="{4852BB13-2ADB-4C99-A871-48A0FCD09FB2}" type="sibTrans" cxnId="{B4690F9F-5E85-479C-8774-0299C3DB5765}">
      <dgm:prSet/>
      <dgm:spPr/>
      <dgm:t>
        <a:bodyPr/>
        <a:lstStyle/>
        <a:p>
          <a:endParaRPr lang="ru-RU"/>
        </a:p>
      </dgm:t>
    </dgm:pt>
    <dgm:pt modelId="{29DB001E-A41E-4E3F-9CCA-8570FB46DAA5}">
      <dgm:prSet phldrT="[Текст]"/>
      <dgm:spPr/>
      <dgm:t>
        <a:bodyPr/>
        <a:lstStyle/>
        <a:p>
          <a:r>
            <a:rPr lang="ru-RU" dirty="0" smtClean="0"/>
            <a:t>ОНР</a:t>
          </a:r>
          <a:endParaRPr lang="ru-RU" dirty="0"/>
        </a:p>
      </dgm:t>
    </dgm:pt>
    <dgm:pt modelId="{740A126F-37DC-4374-A53E-C3A35C53B9E8}" type="parTrans" cxnId="{79E9C87A-3702-4C5F-A56F-84B21EA54BD4}">
      <dgm:prSet/>
      <dgm:spPr/>
      <dgm:t>
        <a:bodyPr/>
        <a:lstStyle/>
        <a:p>
          <a:endParaRPr lang="ru-RU"/>
        </a:p>
      </dgm:t>
    </dgm:pt>
    <dgm:pt modelId="{A3DCEBAD-6741-4075-BFE1-0DE3860070A8}" type="sibTrans" cxnId="{79E9C87A-3702-4C5F-A56F-84B21EA54BD4}">
      <dgm:prSet/>
      <dgm:spPr/>
      <dgm:t>
        <a:bodyPr/>
        <a:lstStyle/>
        <a:p>
          <a:endParaRPr lang="ru-RU"/>
        </a:p>
      </dgm:t>
    </dgm:pt>
    <dgm:pt modelId="{60C3FA97-0C4E-49AD-9F89-272C04E3D957}">
      <dgm:prSet phldrT="[Текст]"/>
      <dgm:spPr/>
      <dgm:t>
        <a:bodyPr/>
        <a:lstStyle/>
        <a:p>
          <a:r>
            <a:rPr lang="ru-RU" dirty="0" smtClean="0"/>
            <a:t>Нарушения в применении средств общения</a:t>
          </a:r>
          <a:endParaRPr lang="ru-RU" dirty="0"/>
        </a:p>
      </dgm:t>
    </dgm:pt>
    <dgm:pt modelId="{9D66F137-26E0-4E00-A630-88F98CDDC8A1}" type="parTrans" cxnId="{728E2FF8-C50F-4165-81C1-EC98D1F4AC9F}">
      <dgm:prSet/>
      <dgm:spPr/>
      <dgm:t>
        <a:bodyPr/>
        <a:lstStyle/>
        <a:p>
          <a:endParaRPr lang="ru-RU"/>
        </a:p>
      </dgm:t>
    </dgm:pt>
    <dgm:pt modelId="{5FE251EF-A5D5-4305-A351-22268A07F378}" type="sibTrans" cxnId="{728E2FF8-C50F-4165-81C1-EC98D1F4AC9F}">
      <dgm:prSet/>
      <dgm:spPr/>
      <dgm:t>
        <a:bodyPr/>
        <a:lstStyle/>
        <a:p>
          <a:endParaRPr lang="ru-RU"/>
        </a:p>
      </dgm:t>
    </dgm:pt>
    <dgm:pt modelId="{8150B285-C727-4940-9FDD-765091FAE81B}">
      <dgm:prSet phldrT="[Текст]"/>
      <dgm:spPr/>
      <dgm:t>
        <a:bodyPr/>
        <a:lstStyle/>
        <a:p>
          <a:r>
            <a:rPr lang="ru-RU" dirty="0" smtClean="0"/>
            <a:t>ЗАИКАНИЯ И НЕ СУДОРОЖНЫЕ НАРУШЕНИЯ ТЕМПА И РИТМА РЕЧИ</a:t>
          </a:r>
          <a:endParaRPr lang="ru-RU" dirty="0"/>
        </a:p>
      </dgm:t>
    </dgm:pt>
    <dgm:pt modelId="{BC2E0195-689D-4C99-B4A5-7E1141F08673}" type="parTrans" cxnId="{67B730D4-2427-4C33-B0A0-E47DE41B91BD}">
      <dgm:prSet/>
      <dgm:spPr/>
      <dgm:t>
        <a:bodyPr/>
        <a:lstStyle/>
        <a:p>
          <a:endParaRPr lang="ru-RU"/>
        </a:p>
      </dgm:t>
    </dgm:pt>
    <dgm:pt modelId="{467CFF61-65C7-4593-AA24-CFFB9771E453}" type="sibTrans" cxnId="{67B730D4-2427-4C33-B0A0-E47DE41B91BD}">
      <dgm:prSet/>
      <dgm:spPr/>
      <dgm:t>
        <a:bodyPr/>
        <a:lstStyle/>
        <a:p>
          <a:endParaRPr lang="ru-RU"/>
        </a:p>
      </dgm:t>
    </dgm:pt>
    <dgm:pt modelId="{E246C9C1-AA98-41B7-8876-0966CE91661D}" type="pres">
      <dgm:prSet presAssocID="{D7A68E1F-2B43-4BD9-8F63-AB488972D0AF}" presName="hierChild1" presStyleCnt="0">
        <dgm:presLayoutVars>
          <dgm:chPref val="1"/>
          <dgm:dir/>
          <dgm:animOne val="branch"/>
          <dgm:animLvl val="lvl"/>
          <dgm:resizeHandles/>
        </dgm:presLayoutVars>
      </dgm:prSet>
      <dgm:spPr/>
      <dgm:t>
        <a:bodyPr/>
        <a:lstStyle/>
        <a:p>
          <a:endParaRPr lang="ru-RU"/>
        </a:p>
      </dgm:t>
    </dgm:pt>
    <dgm:pt modelId="{AE23F96B-2E9A-4396-B649-EFB112256D11}" type="pres">
      <dgm:prSet presAssocID="{A4E9128D-4518-4C73-9FC1-582297368C77}" presName="hierRoot1" presStyleCnt="0"/>
      <dgm:spPr/>
    </dgm:pt>
    <dgm:pt modelId="{62161451-20C9-42E9-A1F2-BC8107A978DD}" type="pres">
      <dgm:prSet presAssocID="{A4E9128D-4518-4C73-9FC1-582297368C77}" presName="composite" presStyleCnt="0"/>
      <dgm:spPr/>
    </dgm:pt>
    <dgm:pt modelId="{81C9B37D-1707-485E-8BFF-C76B6667F44E}" type="pres">
      <dgm:prSet presAssocID="{A4E9128D-4518-4C73-9FC1-582297368C77}" presName="background" presStyleLbl="node0" presStyleIdx="0" presStyleCnt="1"/>
      <dgm:spPr/>
    </dgm:pt>
    <dgm:pt modelId="{344D1FDB-D35B-41D3-9C81-AD2B9A3E15FD}" type="pres">
      <dgm:prSet presAssocID="{A4E9128D-4518-4C73-9FC1-582297368C77}" presName="text" presStyleLbl="fgAcc0" presStyleIdx="0" presStyleCnt="1">
        <dgm:presLayoutVars>
          <dgm:chPref val="3"/>
        </dgm:presLayoutVars>
      </dgm:prSet>
      <dgm:spPr/>
      <dgm:t>
        <a:bodyPr/>
        <a:lstStyle/>
        <a:p>
          <a:endParaRPr lang="ru-RU"/>
        </a:p>
      </dgm:t>
    </dgm:pt>
    <dgm:pt modelId="{1DB9098B-7A84-4DC1-AB58-B90D8259883C}" type="pres">
      <dgm:prSet presAssocID="{A4E9128D-4518-4C73-9FC1-582297368C77}" presName="hierChild2" presStyleCnt="0"/>
      <dgm:spPr/>
    </dgm:pt>
    <dgm:pt modelId="{582491C4-2951-4575-8A34-E2D7E8D33CD5}" type="pres">
      <dgm:prSet presAssocID="{F35907A9-D7E4-4360-872F-7FC3ABF9D7F3}" presName="Name10" presStyleLbl="parChTrans1D2" presStyleIdx="0" presStyleCnt="2"/>
      <dgm:spPr/>
      <dgm:t>
        <a:bodyPr/>
        <a:lstStyle/>
        <a:p>
          <a:endParaRPr lang="ru-RU"/>
        </a:p>
      </dgm:t>
    </dgm:pt>
    <dgm:pt modelId="{C38886B2-0A8D-42CA-917D-1912C94DA59B}" type="pres">
      <dgm:prSet presAssocID="{A931B433-61FA-49D5-9AE5-BA1C0EC7BEC3}" presName="hierRoot2" presStyleCnt="0"/>
      <dgm:spPr/>
    </dgm:pt>
    <dgm:pt modelId="{0ADD8538-ADC7-40A9-B15F-D25AD622124E}" type="pres">
      <dgm:prSet presAssocID="{A931B433-61FA-49D5-9AE5-BA1C0EC7BEC3}" presName="composite2" presStyleCnt="0"/>
      <dgm:spPr/>
    </dgm:pt>
    <dgm:pt modelId="{969DD378-8683-47A8-9FC6-44D6408DB54A}" type="pres">
      <dgm:prSet presAssocID="{A931B433-61FA-49D5-9AE5-BA1C0EC7BEC3}" presName="background2" presStyleLbl="node2" presStyleIdx="0" presStyleCnt="2"/>
      <dgm:spPr/>
    </dgm:pt>
    <dgm:pt modelId="{977DA75C-455C-42B4-9BBC-0AD9F5A06C01}" type="pres">
      <dgm:prSet presAssocID="{A931B433-61FA-49D5-9AE5-BA1C0EC7BEC3}" presName="text2" presStyleLbl="fgAcc2" presStyleIdx="0" presStyleCnt="2">
        <dgm:presLayoutVars>
          <dgm:chPref val="3"/>
        </dgm:presLayoutVars>
      </dgm:prSet>
      <dgm:spPr/>
      <dgm:t>
        <a:bodyPr/>
        <a:lstStyle/>
        <a:p>
          <a:endParaRPr lang="ru-RU"/>
        </a:p>
      </dgm:t>
    </dgm:pt>
    <dgm:pt modelId="{B2498970-62CC-458E-A677-53B5350B0403}" type="pres">
      <dgm:prSet presAssocID="{A931B433-61FA-49D5-9AE5-BA1C0EC7BEC3}" presName="hierChild3" presStyleCnt="0"/>
      <dgm:spPr/>
    </dgm:pt>
    <dgm:pt modelId="{BA7EBB0A-2ADF-4039-8C1F-45DB00E19992}" type="pres">
      <dgm:prSet presAssocID="{82EE5272-8F49-47D6-B5B5-E44564A49C30}" presName="Name17" presStyleLbl="parChTrans1D3" presStyleIdx="0" presStyleCnt="3"/>
      <dgm:spPr/>
      <dgm:t>
        <a:bodyPr/>
        <a:lstStyle/>
        <a:p>
          <a:endParaRPr lang="ru-RU"/>
        </a:p>
      </dgm:t>
    </dgm:pt>
    <dgm:pt modelId="{FD675551-42A4-4E94-9CB3-FBF6049E7C1A}" type="pres">
      <dgm:prSet presAssocID="{DA0FC2EE-363E-4134-B4E0-E461591C8807}" presName="hierRoot3" presStyleCnt="0"/>
      <dgm:spPr/>
    </dgm:pt>
    <dgm:pt modelId="{107F23B3-0467-4D68-9A92-5DB158C12555}" type="pres">
      <dgm:prSet presAssocID="{DA0FC2EE-363E-4134-B4E0-E461591C8807}" presName="composite3" presStyleCnt="0"/>
      <dgm:spPr/>
    </dgm:pt>
    <dgm:pt modelId="{54F851E6-E84E-4E98-9E23-5D0782509C8D}" type="pres">
      <dgm:prSet presAssocID="{DA0FC2EE-363E-4134-B4E0-E461591C8807}" presName="background3" presStyleLbl="node3" presStyleIdx="0" presStyleCnt="3"/>
      <dgm:spPr/>
    </dgm:pt>
    <dgm:pt modelId="{0D34834A-2304-46E9-8D94-436D357380DA}" type="pres">
      <dgm:prSet presAssocID="{DA0FC2EE-363E-4134-B4E0-E461591C8807}" presName="text3" presStyleLbl="fgAcc3" presStyleIdx="0" presStyleCnt="3">
        <dgm:presLayoutVars>
          <dgm:chPref val="3"/>
        </dgm:presLayoutVars>
      </dgm:prSet>
      <dgm:spPr/>
      <dgm:t>
        <a:bodyPr/>
        <a:lstStyle/>
        <a:p>
          <a:endParaRPr lang="ru-RU"/>
        </a:p>
      </dgm:t>
    </dgm:pt>
    <dgm:pt modelId="{DBE96D68-5F0A-43BF-B39C-649613779FBA}" type="pres">
      <dgm:prSet presAssocID="{DA0FC2EE-363E-4134-B4E0-E461591C8807}" presName="hierChild4" presStyleCnt="0"/>
      <dgm:spPr/>
    </dgm:pt>
    <dgm:pt modelId="{7F3BE7CF-CC04-488C-80F4-1856C7968A17}" type="pres">
      <dgm:prSet presAssocID="{740A126F-37DC-4374-A53E-C3A35C53B9E8}" presName="Name17" presStyleLbl="parChTrans1D3" presStyleIdx="1" presStyleCnt="3"/>
      <dgm:spPr/>
      <dgm:t>
        <a:bodyPr/>
        <a:lstStyle/>
        <a:p>
          <a:endParaRPr lang="ru-RU"/>
        </a:p>
      </dgm:t>
    </dgm:pt>
    <dgm:pt modelId="{0A3FD92B-91B8-45A5-A22A-326833A3E982}" type="pres">
      <dgm:prSet presAssocID="{29DB001E-A41E-4E3F-9CCA-8570FB46DAA5}" presName="hierRoot3" presStyleCnt="0"/>
      <dgm:spPr/>
    </dgm:pt>
    <dgm:pt modelId="{2C8BBFDB-E345-4D82-A216-0F77843F1117}" type="pres">
      <dgm:prSet presAssocID="{29DB001E-A41E-4E3F-9CCA-8570FB46DAA5}" presName="composite3" presStyleCnt="0"/>
      <dgm:spPr/>
    </dgm:pt>
    <dgm:pt modelId="{9B7D7F19-B06D-455F-816A-1012FD89AB83}" type="pres">
      <dgm:prSet presAssocID="{29DB001E-A41E-4E3F-9CCA-8570FB46DAA5}" presName="background3" presStyleLbl="node3" presStyleIdx="1" presStyleCnt="3"/>
      <dgm:spPr/>
    </dgm:pt>
    <dgm:pt modelId="{5CAC9548-24D6-4977-9D37-D077942E16C5}" type="pres">
      <dgm:prSet presAssocID="{29DB001E-A41E-4E3F-9CCA-8570FB46DAA5}" presName="text3" presStyleLbl="fgAcc3" presStyleIdx="1" presStyleCnt="3">
        <dgm:presLayoutVars>
          <dgm:chPref val="3"/>
        </dgm:presLayoutVars>
      </dgm:prSet>
      <dgm:spPr/>
      <dgm:t>
        <a:bodyPr/>
        <a:lstStyle/>
        <a:p>
          <a:endParaRPr lang="ru-RU"/>
        </a:p>
      </dgm:t>
    </dgm:pt>
    <dgm:pt modelId="{6F5668E4-DFBE-438B-B150-C9050DB3C7F9}" type="pres">
      <dgm:prSet presAssocID="{29DB001E-A41E-4E3F-9CCA-8570FB46DAA5}" presName="hierChild4" presStyleCnt="0"/>
      <dgm:spPr/>
    </dgm:pt>
    <dgm:pt modelId="{CD25529E-A8D9-4A2B-9B2F-1EFFB821095D}" type="pres">
      <dgm:prSet presAssocID="{9D66F137-26E0-4E00-A630-88F98CDDC8A1}" presName="Name10" presStyleLbl="parChTrans1D2" presStyleIdx="1" presStyleCnt="2"/>
      <dgm:spPr/>
      <dgm:t>
        <a:bodyPr/>
        <a:lstStyle/>
        <a:p>
          <a:endParaRPr lang="ru-RU"/>
        </a:p>
      </dgm:t>
    </dgm:pt>
    <dgm:pt modelId="{5EB6F38D-75A8-4944-8E22-D4C866D0661D}" type="pres">
      <dgm:prSet presAssocID="{60C3FA97-0C4E-49AD-9F89-272C04E3D957}" presName="hierRoot2" presStyleCnt="0"/>
      <dgm:spPr/>
    </dgm:pt>
    <dgm:pt modelId="{C3C8EF4D-936E-4EC7-8C18-98B3841E45AC}" type="pres">
      <dgm:prSet presAssocID="{60C3FA97-0C4E-49AD-9F89-272C04E3D957}" presName="composite2" presStyleCnt="0"/>
      <dgm:spPr/>
    </dgm:pt>
    <dgm:pt modelId="{6740F39E-A526-49DF-A3B1-240EB3FB7E7E}" type="pres">
      <dgm:prSet presAssocID="{60C3FA97-0C4E-49AD-9F89-272C04E3D957}" presName="background2" presStyleLbl="node2" presStyleIdx="1" presStyleCnt="2"/>
      <dgm:spPr/>
    </dgm:pt>
    <dgm:pt modelId="{33C45A6F-A74D-4874-9DC8-AB8C46E4DAA4}" type="pres">
      <dgm:prSet presAssocID="{60C3FA97-0C4E-49AD-9F89-272C04E3D957}" presName="text2" presStyleLbl="fgAcc2" presStyleIdx="1" presStyleCnt="2">
        <dgm:presLayoutVars>
          <dgm:chPref val="3"/>
        </dgm:presLayoutVars>
      </dgm:prSet>
      <dgm:spPr/>
      <dgm:t>
        <a:bodyPr/>
        <a:lstStyle/>
        <a:p>
          <a:endParaRPr lang="ru-RU"/>
        </a:p>
      </dgm:t>
    </dgm:pt>
    <dgm:pt modelId="{17284CB3-2DFE-4497-9E5F-83A415510458}" type="pres">
      <dgm:prSet presAssocID="{60C3FA97-0C4E-49AD-9F89-272C04E3D957}" presName="hierChild3" presStyleCnt="0"/>
      <dgm:spPr/>
    </dgm:pt>
    <dgm:pt modelId="{909CB266-F830-408B-A2CB-EAD43E68BF07}" type="pres">
      <dgm:prSet presAssocID="{BC2E0195-689D-4C99-B4A5-7E1141F08673}" presName="Name17" presStyleLbl="parChTrans1D3" presStyleIdx="2" presStyleCnt="3"/>
      <dgm:spPr/>
      <dgm:t>
        <a:bodyPr/>
        <a:lstStyle/>
        <a:p>
          <a:endParaRPr lang="ru-RU"/>
        </a:p>
      </dgm:t>
    </dgm:pt>
    <dgm:pt modelId="{748FB82A-B717-4100-B9DB-38D99FF76C51}" type="pres">
      <dgm:prSet presAssocID="{8150B285-C727-4940-9FDD-765091FAE81B}" presName="hierRoot3" presStyleCnt="0"/>
      <dgm:spPr/>
    </dgm:pt>
    <dgm:pt modelId="{FC22DAF6-1564-4B1A-B994-2F5F00C5EF30}" type="pres">
      <dgm:prSet presAssocID="{8150B285-C727-4940-9FDD-765091FAE81B}" presName="composite3" presStyleCnt="0"/>
      <dgm:spPr/>
    </dgm:pt>
    <dgm:pt modelId="{4743D4A3-E8B4-4B12-ADA2-03E1E506EE9A}" type="pres">
      <dgm:prSet presAssocID="{8150B285-C727-4940-9FDD-765091FAE81B}" presName="background3" presStyleLbl="node3" presStyleIdx="2" presStyleCnt="3"/>
      <dgm:spPr/>
    </dgm:pt>
    <dgm:pt modelId="{6C989FA3-F5C9-4928-998F-33076053413B}" type="pres">
      <dgm:prSet presAssocID="{8150B285-C727-4940-9FDD-765091FAE81B}" presName="text3" presStyleLbl="fgAcc3" presStyleIdx="2" presStyleCnt="3">
        <dgm:presLayoutVars>
          <dgm:chPref val="3"/>
        </dgm:presLayoutVars>
      </dgm:prSet>
      <dgm:spPr/>
      <dgm:t>
        <a:bodyPr/>
        <a:lstStyle/>
        <a:p>
          <a:endParaRPr lang="ru-RU"/>
        </a:p>
      </dgm:t>
    </dgm:pt>
    <dgm:pt modelId="{C54CE76B-7A2E-419C-BD85-ED4C7306489D}" type="pres">
      <dgm:prSet presAssocID="{8150B285-C727-4940-9FDD-765091FAE81B}" presName="hierChild4" presStyleCnt="0"/>
      <dgm:spPr/>
    </dgm:pt>
  </dgm:ptLst>
  <dgm:cxnLst>
    <dgm:cxn modelId="{035D9A19-4512-4647-881B-F9BC20C775F3}" type="presOf" srcId="{9D66F137-26E0-4E00-A630-88F98CDDC8A1}" destId="{CD25529E-A8D9-4A2B-9B2F-1EFFB821095D}" srcOrd="0" destOrd="0" presId="urn:microsoft.com/office/officeart/2005/8/layout/hierarchy1"/>
    <dgm:cxn modelId="{556401C4-5131-46B5-8623-D501F76876FA}" type="presOf" srcId="{F35907A9-D7E4-4360-872F-7FC3ABF9D7F3}" destId="{582491C4-2951-4575-8A34-E2D7E8D33CD5}" srcOrd="0" destOrd="0" presId="urn:microsoft.com/office/officeart/2005/8/layout/hierarchy1"/>
    <dgm:cxn modelId="{728E2FF8-C50F-4165-81C1-EC98D1F4AC9F}" srcId="{A4E9128D-4518-4C73-9FC1-582297368C77}" destId="{60C3FA97-0C4E-49AD-9F89-272C04E3D957}" srcOrd="1" destOrd="0" parTransId="{9D66F137-26E0-4E00-A630-88F98CDDC8A1}" sibTransId="{5FE251EF-A5D5-4305-A351-22268A07F378}"/>
    <dgm:cxn modelId="{CEEA23C6-CB87-4F51-A2ED-6068E0FE2410}" type="presOf" srcId="{8150B285-C727-4940-9FDD-765091FAE81B}" destId="{6C989FA3-F5C9-4928-998F-33076053413B}" srcOrd="0" destOrd="0" presId="urn:microsoft.com/office/officeart/2005/8/layout/hierarchy1"/>
    <dgm:cxn modelId="{95EC1B0A-96CD-4E16-847B-9F6401729BA5}" type="presOf" srcId="{A931B433-61FA-49D5-9AE5-BA1C0EC7BEC3}" destId="{977DA75C-455C-42B4-9BBC-0AD9F5A06C01}" srcOrd="0" destOrd="0" presId="urn:microsoft.com/office/officeart/2005/8/layout/hierarchy1"/>
    <dgm:cxn modelId="{41934934-0558-4399-AABC-C95DAD89007B}" type="presOf" srcId="{82EE5272-8F49-47D6-B5B5-E44564A49C30}" destId="{BA7EBB0A-2ADF-4039-8C1F-45DB00E19992}" srcOrd="0" destOrd="0" presId="urn:microsoft.com/office/officeart/2005/8/layout/hierarchy1"/>
    <dgm:cxn modelId="{1E6053AC-2EA7-48C2-860E-3228DCA9A131}" srcId="{A4E9128D-4518-4C73-9FC1-582297368C77}" destId="{A931B433-61FA-49D5-9AE5-BA1C0EC7BEC3}" srcOrd="0" destOrd="0" parTransId="{F35907A9-D7E4-4360-872F-7FC3ABF9D7F3}" sibTransId="{578C5BE6-CE8D-4C87-B7EA-2D673207B48C}"/>
    <dgm:cxn modelId="{1470DC09-8ED1-432B-BA34-B991EFE9E239}" type="presOf" srcId="{29DB001E-A41E-4E3F-9CCA-8570FB46DAA5}" destId="{5CAC9548-24D6-4977-9D37-D077942E16C5}" srcOrd="0" destOrd="0" presId="urn:microsoft.com/office/officeart/2005/8/layout/hierarchy1"/>
    <dgm:cxn modelId="{79E9C87A-3702-4C5F-A56F-84B21EA54BD4}" srcId="{A931B433-61FA-49D5-9AE5-BA1C0EC7BEC3}" destId="{29DB001E-A41E-4E3F-9CCA-8570FB46DAA5}" srcOrd="1" destOrd="0" parTransId="{740A126F-37DC-4374-A53E-C3A35C53B9E8}" sibTransId="{A3DCEBAD-6741-4075-BFE1-0DE3860070A8}"/>
    <dgm:cxn modelId="{CD982EC6-3385-4BA2-8424-339DC97F789D}" type="presOf" srcId="{D7A68E1F-2B43-4BD9-8F63-AB488972D0AF}" destId="{E246C9C1-AA98-41B7-8876-0966CE91661D}" srcOrd="0" destOrd="0" presId="urn:microsoft.com/office/officeart/2005/8/layout/hierarchy1"/>
    <dgm:cxn modelId="{940984F0-5D17-4103-96D3-9C5C7D35543E}" type="presOf" srcId="{DA0FC2EE-363E-4134-B4E0-E461591C8807}" destId="{0D34834A-2304-46E9-8D94-436D357380DA}" srcOrd="0" destOrd="0" presId="urn:microsoft.com/office/officeart/2005/8/layout/hierarchy1"/>
    <dgm:cxn modelId="{EF8E126C-4BA6-4B61-93ED-81247E21A3AE}" type="presOf" srcId="{60C3FA97-0C4E-49AD-9F89-272C04E3D957}" destId="{33C45A6F-A74D-4874-9DC8-AB8C46E4DAA4}" srcOrd="0" destOrd="0" presId="urn:microsoft.com/office/officeart/2005/8/layout/hierarchy1"/>
    <dgm:cxn modelId="{C73EF0E2-4464-4C49-8F0D-D48137389A12}" type="presOf" srcId="{740A126F-37DC-4374-A53E-C3A35C53B9E8}" destId="{7F3BE7CF-CC04-488C-80F4-1856C7968A17}" srcOrd="0" destOrd="0" presId="urn:microsoft.com/office/officeart/2005/8/layout/hierarchy1"/>
    <dgm:cxn modelId="{383756B7-3C5B-408C-8B96-9C55C6CF83BD}" srcId="{D7A68E1F-2B43-4BD9-8F63-AB488972D0AF}" destId="{A4E9128D-4518-4C73-9FC1-582297368C77}" srcOrd="0" destOrd="0" parTransId="{7ED29EFC-0CC1-45F9-BDE6-A19984BCD333}" sibTransId="{0EBDBF4B-79C1-490C-990B-BED13394ADA7}"/>
    <dgm:cxn modelId="{B4690F9F-5E85-479C-8774-0299C3DB5765}" srcId="{A931B433-61FA-49D5-9AE5-BA1C0EC7BEC3}" destId="{DA0FC2EE-363E-4134-B4E0-E461591C8807}" srcOrd="0" destOrd="0" parTransId="{82EE5272-8F49-47D6-B5B5-E44564A49C30}" sibTransId="{4852BB13-2ADB-4C99-A871-48A0FCD09FB2}"/>
    <dgm:cxn modelId="{84B0AC1C-9484-404F-B766-AE80BCF20FEE}" type="presOf" srcId="{BC2E0195-689D-4C99-B4A5-7E1141F08673}" destId="{909CB266-F830-408B-A2CB-EAD43E68BF07}" srcOrd="0" destOrd="0" presId="urn:microsoft.com/office/officeart/2005/8/layout/hierarchy1"/>
    <dgm:cxn modelId="{8F90EF59-A212-47B2-A71C-551DB00A45A1}" type="presOf" srcId="{A4E9128D-4518-4C73-9FC1-582297368C77}" destId="{344D1FDB-D35B-41D3-9C81-AD2B9A3E15FD}" srcOrd="0" destOrd="0" presId="urn:microsoft.com/office/officeart/2005/8/layout/hierarchy1"/>
    <dgm:cxn modelId="{67B730D4-2427-4C33-B0A0-E47DE41B91BD}" srcId="{60C3FA97-0C4E-49AD-9F89-272C04E3D957}" destId="{8150B285-C727-4940-9FDD-765091FAE81B}" srcOrd="0" destOrd="0" parTransId="{BC2E0195-689D-4C99-B4A5-7E1141F08673}" sibTransId="{467CFF61-65C7-4593-AA24-CFFB9771E453}"/>
    <dgm:cxn modelId="{624D1CA7-5694-4A0F-8061-572DD4362B6C}" type="presParOf" srcId="{E246C9C1-AA98-41B7-8876-0966CE91661D}" destId="{AE23F96B-2E9A-4396-B649-EFB112256D11}" srcOrd="0" destOrd="0" presId="urn:microsoft.com/office/officeart/2005/8/layout/hierarchy1"/>
    <dgm:cxn modelId="{B59A4D5F-C801-4AB0-8715-377BC82F93E9}" type="presParOf" srcId="{AE23F96B-2E9A-4396-B649-EFB112256D11}" destId="{62161451-20C9-42E9-A1F2-BC8107A978DD}" srcOrd="0" destOrd="0" presId="urn:microsoft.com/office/officeart/2005/8/layout/hierarchy1"/>
    <dgm:cxn modelId="{7D9D9E38-4ACF-4E55-9859-BFECC9D7B723}" type="presParOf" srcId="{62161451-20C9-42E9-A1F2-BC8107A978DD}" destId="{81C9B37D-1707-485E-8BFF-C76B6667F44E}" srcOrd="0" destOrd="0" presId="urn:microsoft.com/office/officeart/2005/8/layout/hierarchy1"/>
    <dgm:cxn modelId="{4B5122A7-1453-4E04-BF4B-C2B45D361CBF}" type="presParOf" srcId="{62161451-20C9-42E9-A1F2-BC8107A978DD}" destId="{344D1FDB-D35B-41D3-9C81-AD2B9A3E15FD}" srcOrd="1" destOrd="0" presId="urn:microsoft.com/office/officeart/2005/8/layout/hierarchy1"/>
    <dgm:cxn modelId="{EA87EF79-BCED-4FFB-AA8D-84CE4D8F69AA}" type="presParOf" srcId="{AE23F96B-2E9A-4396-B649-EFB112256D11}" destId="{1DB9098B-7A84-4DC1-AB58-B90D8259883C}" srcOrd="1" destOrd="0" presId="urn:microsoft.com/office/officeart/2005/8/layout/hierarchy1"/>
    <dgm:cxn modelId="{A42B61E2-7B7E-4139-93D4-09CE6E23C765}" type="presParOf" srcId="{1DB9098B-7A84-4DC1-AB58-B90D8259883C}" destId="{582491C4-2951-4575-8A34-E2D7E8D33CD5}" srcOrd="0" destOrd="0" presId="urn:microsoft.com/office/officeart/2005/8/layout/hierarchy1"/>
    <dgm:cxn modelId="{07675B32-F779-4637-B42E-F35457B80DC7}" type="presParOf" srcId="{1DB9098B-7A84-4DC1-AB58-B90D8259883C}" destId="{C38886B2-0A8D-42CA-917D-1912C94DA59B}" srcOrd="1" destOrd="0" presId="urn:microsoft.com/office/officeart/2005/8/layout/hierarchy1"/>
    <dgm:cxn modelId="{EFC7CB05-ED19-40CF-B4F0-303D204D0EE1}" type="presParOf" srcId="{C38886B2-0A8D-42CA-917D-1912C94DA59B}" destId="{0ADD8538-ADC7-40A9-B15F-D25AD622124E}" srcOrd="0" destOrd="0" presId="urn:microsoft.com/office/officeart/2005/8/layout/hierarchy1"/>
    <dgm:cxn modelId="{44456542-F6A0-4C39-94AE-7CA0D6A599FB}" type="presParOf" srcId="{0ADD8538-ADC7-40A9-B15F-D25AD622124E}" destId="{969DD378-8683-47A8-9FC6-44D6408DB54A}" srcOrd="0" destOrd="0" presId="urn:microsoft.com/office/officeart/2005/8/layout/hierarchy1"/>
    <dgm:cxn modelId="{C1ED86FF-B84F-4FF9-A389-49E9B82BBF88}" type="presParOf" srcId="{0ADD8538-ADC7-40A9-B15F-D25AD622124E}" destId="{977DA75C-455C-42B4-9BBC-0AD9F5A06C01}" srcOrd="1" destOrd="0" presId="urn:microsoft.com/office/officeart/2005/8/layout/hierarchy1"/>
    <dgm:cxn modelId="{D46FD530-13A0-472C-944A-582CF1FF7748}" type="presParOf" srcId="{C38886B2-0A8D-42CA-917D-1912C94DA59B}" destId="{B2498970-62CC-458E-A677-53B5350B0403}" srcOrd="1" destOrd="0" presId="urn:microsoft.com/office/officeart/2005/8/layout/hierarchy1"/>
    <dgm:cxn modelId="{F9C43DC5-AB0D-456A-B04C-B70BAD3AA5D2}" type="presParOf" srcId="{B2498970-62CC-458E-A677-53B5350B0403}" destId="{BA7EBB0A-2ADF-4039-8C1F-45DB00E19992}" srcOrd="0" destOrd="0" presId="urn:microsoft.com/office/officeart/2005/8/layout/hierarchy1"/>
    <dgm:cxn modelId="{AFDFC927-72E3-4D5A-BA27-6FAB81607529}" type="presParOf" srcId="{B2498970-62CC-458E-A677-53B5350B0403}" destId="{FD675551-42A4-4E94-9CB3-FBF6049E7C1A}" srcOrd="1" destOrd="0" presId="urn:microsoft.com/office/officeart/2005/8/layout/hierarchy1"/>
    <dgm:cxn modelId="{ED7DA672-A8B0-4F70-84B0-027B09BAAEBA}" type="presParOf" srcId="{FD675551-42A4-4E94-9CB3-FBF6049E7C1A}" destId="{107F23B3-0467-4D68-9A92-5DB158C12555}" srcOrd="0" destOrd="0" presId="urn:microsoft.com/office/officeart/2005/8/layout/hierarchy1"/>
    <dgm:cxn modelId="{F9A20EE3-4119-45DC-A8C9-E9EB35E5E81C}" type="presParOf" srcId="{107F23B3-0467-4D68-9A92-5DB158C12555}" destId="{54F851E6-E84E-4E98-9E23-5D0782509C8D}" srcOrd="0" destOrd="0" presId="urn:microsoft.com/office/officeart/2005/8/layout/hierarchy1"/>
    <dgm:cxn modelId="{8867D675-6E46-4E67-9438-4EC9A66D0448}" type="presParOf" srcId="{107F23B3-0467-4D68-9A92-5DB158C12555}" destId="{0D34834A-2304-46E9-8D94-436D357380DA}" srcOrd="1" destOrd="0" presId="urn:microsoft.com/office/officeart/2005/8/layout/hierarchy1"/>
    <dgm:cxn modelId="{BFEB7686-C228-42E0-A06E-B2ADB96D6A2F}" type="presParOf" srcId="{FD675551-42A4-4E94-9CB3-FBF6049E7C1A}" destId="{DBE96D68-5F0A-43BF-B39C-649613779FBA}" srcOrd="1" destOrd="0" presId="urn:microsoft.com/office/officeart/2005/8/layout/hierarchy1"/>
    <dgm:cxn modelId="{124BA2B5-A8B9-46AC-80E8-F5F50CE71CB0}" type="presParOf" srcId="{B2498970-62CC-458E-A677-53B5350B0403}" destId="{7F3BE7CF-CC04-488C-80F4-1856C7968A17}" srcOrd="2" destOrd="0" presId="urn:microsoft.com/office/officeart/2005/8/layout/hierarchy1"/>
    <dgm:cxn modelId="{2479C9F0-FA63-42E9-8394-772D079F578D}" type="presParOf" srcId="{B2498970-62CC-458E-A677-53B5350B0403}" destId="{0A3FD92B-91B8-45A5-A22A-326833A3E982}" srcOrd="3" destOrd="0" presId="urn:microsoft.com/office/officeart/2005/8/layout/hierarchy1"/>
    <dgm:cxn modelId="{0CC749AC-BB39-458F-BAF8-5FE8E0FBA996}" type="presParOf" srcId="{0A3FD92B-91B8-45A5-A22A-326833A3E982}" destId="{2C8BBFDB-E345-4D82-A216-0F77843F1117}" srcOrd="0" destOrd="0" presId="urn:microsoft.com/office/officeart/2005/8/layout/hierarchy1"/>
    <dgm:cxn modelId="{948A021C-6974-496F-9062-98DACE6008DA}" type="presParOf" srcId="{2C8BBFDB-E345-4D82-A216-0F77843F1117}" destId="{9B7D7F19-B06D-455F-816A-1012FD89AB83}" srcOrd="0" destOrd="0" presId="urn:microsoft.com/office/officeart/2005/8/layout/hierarchy1"/>
    <dgm:cxn modelId="{AE541C41-488A-46D1-8D74-C96A811DCB7E}" type="presParOf" srcId="{2C8BBFDB-E345-4D82-A216-0F77843F1117}" destId="{5CAC9548-24D6-4977-9D37-D077942E16C5}" srcOrd="1" destOrd="0" presId="urn:microsoft.com/office/officeart/2005/8/layout/hierarchy1"/>
    <dgm:cxn modelId="{4010F989-DFF7-411A-9C50-1E9947893458}" type="presParOf" srcId="{0A3FD92B-91B8-45A5-A22A-326833A3E982}" destId="{6F5668E4-DFBE-438B-B150-C9050DB3C7F9}" srcOrd="1" destOrd="0" presId="urn:microsoft.com/office/officeart/2005/8/layout/hierarchy1"/>
    <dgm:cxn modelId="{EE2FF971-CDF5-4872-882E-6F93FA3E9847}" type="presParOf" srcId="{1DB9098B-7A84-4DC1-AB58-B90D8259883C}" destId="{CD25529E-A8D9-4A2B-9B2F-1EFFB821095D}" srcOrd="2" destOrd="0" presId="urn:microsoft.com/office/officeart/2005/8/layout/hierarchy1"/>
    <dgm:cxn modelId="{FA7AEF88-1E44-4985-82F7-4336F594C8A0}" type="presParOf" srcId="{1DB9098B-7A84-4DC1-AB58-B90D8259883C}" destId="{5EB6F38D-75A8-4944-8E22-D4C866D0661D}" srcOrd="3" destOrd="0" presId="urn:microsoft.com/office/officeart/2005/8/layout/hierarchy1"/>
    <dgm:cxn modelId="{5DBA35EF-8292-4F6F-8967-5FB7C7F8484B}" type="presParOf" srcId="{5EB6F38D-75A8-4944-8E22-D4C866D0661D}" destId="{C3C8EF4D-936E-4EC7-8C18-98B3841E45AC}" srcOrd="0" destOrd="0" presId="urn:microsoft.com/office/officeart/2005/8/layout/hierarchy1"/>
    <dgm:cxn modelId="{9F6696D7-15E4-4C63-8204-B373A8AC0F2A}" type="presParOf" srcId="{C3C8EF4D-936E-4EC7-8C18-98B3841E45AC}" destId="{6740F39E-A526-49DF-A3B1-240EB3FB7E7E}" srcOrd="0" destOrd="0" presId="urn:microsoft.com/office/officeart/2005/8/layout/hierarchy1"/>
    <dgm:cxn modelId="{7D6EFCCB-EC13-4740-B1C5-B5812A938BE9}" type="presParOf" srcId="{C3C8EF4D-936E-4EC7-8C18-98B3841E45AC}" destId="{33C45A6F-A74D-4874-9DC8-AB8C46E4DAA4}" srcOrd="1" destOrd="0" presId="urn:microsoft.com/office/officeart/2005/8/layout/hierarchy1"/>
    <dgm:cxn modelId="{35F5FC90-671C-4715-BB69-8587E73F3668}" type="presParOf" srcId="{5EB6F38D-75A8-4944-8E22-D4C866D0661D}" destId="{17284CB3-2DFE-4497-9E5F-83A415510458}" srcOrd="1" destOrd="0" presId="urn:microsoft.com/office/officeart/2005/8/layout/hierarchy1"/>
    <dgm:cxn modelId="{4F635484-D296-425D-BFA5-CDE166EA1696}" type="presParOf" srcId="{17284CB3-2DFE-4497-9E5F-83A415510458}" destId="{909CB266-F830-408B-A2CB-EAD43E68BF07}" srcOrd="0" destOrd="0" presId="urn:microsoft.com/office/officeart/2005/8/layout/hierarchy1"/>
    <dgm:cxn modelId="{FD5F155F-A21C-4421-A67E-9B478D831CBF}" type="presParOf" srcId="{17284CB3-2DFE-4497-9E5F-83A415510458}" destId="{748FB82A-B717-4100-B9DB-38D99FF76C51}" srcOrd="1" destOrd="0" presId="urn:microsoft.com/office/officeart/2005/8/layout/hierarchy1"/>
    <dgm:cxn modelId="{2B955A29-DDD8-4A43-A82C-310EDCFF01C5}" type="presParOf" srcId="{748FB82A-B717-4100-B9DB-38D99FF76C51}" destId="{FC22DAF6-1564-4B1A-B994-2F5F00C5EF30}" srcOrd="0" destOrd="0" presId="urn:microsoft.com/office/officeart/2005/8/layout/hierarchy1"/>
    <dgm:cxn modelId="{CA22FD0E-7FCA-42A3-85B4-B24CE9EF02EF}" type="presParOf" srcId="{FC22DAF6-1564-4B1A-B994-2F5F00C5EF30}" destId="{4743D4A3-E8B4-4B12-ADA2-03E1E506EE9A}" srcOrd="0" destOrd="0" presId="urn:microsoft.com/office/officeart/2005/8/layout/hierarchy1"/>
    <dgm:cxn modelId="{61C42F67-6170-41C3-AF11-B31B6E32478A}" type="presParOf" srcId="{FC22DAF6-1564-4B1A-B994-2F5F00C5EF30}" destId="{6C989FA3-F5C9-4928-998F-33076053413B}" srcOrd="1" destOrd="0" presId="urn:microsoft.com/office/officeart/2005/8/layout/hierarchy1"/>
    <dgm:cxn modelId="{242712FB-BA68-4E61-BF08-83980F212CEF}" type="presParOf" srcId="{748FB82A-B717-4100-B9DB-38D99FF76C51}" destId="{C54CE76B-7A2E-419C-BD85-ED4C730648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B404D-5659-4D5B-A181-4E9E0DA41843}"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ru-RU"/>
        </a:p>
      </dgm:t>
    </dgm:pt>
    <dgm:pt modelId="{83DD81EF-F95F-4F11-95A6-3BA3160D62F1}">
      <dgm:prSet phldrT="[Текст]"/>
      <dgm:spPr/>
      <dgm:t>
        <a:bodyPr/>
        <a:lstStyle/>
        <a:p>
          <a:r>
            <a:rPr lang="ru-RU" dirty="0" smtClean="0"/>
            <a:t>Органическое поражение центрального отдела </a:t>
          </a:r>
          <a:r>
            <a:rPr lang="ru-RU" dirty="0" err="1" smtClean="0"/>
            <a:t>речедвигательного</a:t>
          </a:r>
          <a:r>
            <a:rPr lang="ru-RU" dirty="0" smtClean="0"/>
            <a:t> анализатора</a:t>
          </a:r>
          <a:endParaRPr lang="ru-RU" dirty="0"/>
        </a:p>
      </dgm:t>
    </dgm:pt>
    <dgm:pt modelId="{7C9D94EE-C899-46D8-B3CE-DA644C1C07B2}" type="parTrans" cxnId="{A05A94A2-80B2-4893-9379-66D01CAEE446}">
      <dgm:prSet/>
      <dgm:spPr/>
      <dgm:t>
        <a:bodyPr/>
        <a:lstStyle/>
        <a:p>
          <a:endParaRPr lang="ru-RU"/>
        </a:p>
      </dgm:t>
    </dgm:pt>
    <dgm:pt modelId="{10253E90-1416-4EC0-BA01-85A49370E8C5}" type="sibTrans" cxnId="{A05A94A2-80B2-4893-9379-66D01CAEE446}">
      <dgm:prSet/>
      <dgm:spPr/>
      <dgm:t>
        <a:bodyPr/>
        <a:lstStyle/>
        <a:p>
          <a:endParaRPr lang="ru-RU"/>
        </a:p>
      </dgm:t>
    </dgm:pt>
    <dgm:pt modelId="{44284906-E922-45A9-89A1-392F1EFE6AD7}">
      <dgm:prSet phldrT="[Текст]"/>
      <dgm:spPr/>
      <dgm:t>
        <a:bodyPr/>
        <a:lstStyle/>
        <a:p>
          <a:r>
            <a:rPr lang="ru-RU" dirty="0" smtClean="0"/>
            <a:t>Врождённое </a:t>
          </a:r>
          <a:endParaRPr lang="ru-RU" dirty="0"/>
        </a:p>
      </dgm:t>
    </dgm:pt>
    <dgm:pt modelId="{3AFE30FC-4DF0-4A5F-A5EB-A616E971949E}" type="parTrans" cxnId="{DCDC0D78-48BC-4B2B-87B3-D2FF61593C1C}">
      <dgm:prSet/>
      <dgm:spPr/>
      <dgm:t>
        <a:bodyPr/>
        <a:lstStyle/>
        <a:p>
          <a:endParaRPr lang="ru-RU"/>
        </a:p>
      </dgm:t>
    </dgm:pt>
    <dgm:pt modelId="{B0EEC86B-C578-47C8-AD50-914AE5839876}" type="sibTrans" cxnId="{DCDC0D78-48BC-4B2B-87B3-D2FF61593C1C}">
      <dgm:prSet/>
      <dgm:spPr/>
      <dgm:t>
        <a:bodyPr/>
        <a:lstStyle/>
        <a:p>
          <a:endParaRPr lang="ru-RU"/>
        </a:p>
      </dgm:t>
    </dgm:pt>
    <dgm:pt modelId="{F8B309F7-8C70-43E7-9314-241402DE1D2F}">
      <dgm:prSet phldrT="[Текст]" custT="1"/>
      <dgm:spPr/>
      <dgm:t>
        <a:bodyPr/>
        <a:lstStyle/>
        <a:p>
          <a:r>
            <a:rPr lang="ru-RU" sz="1800" dirty="0" smtClean="0"/>
            <a:t>Неблагоприятное протекание беременности (токсикозы, интоксикации, резус-конфликт, гипоксия плода и пр.)</a:t>
          </a:r>
          <a:endParaRPr lang="ru-RU" sz="1800" dirty="0"/>
        </a:p>
      </dgm:t>
    </dgm:pt>
    <dgm:pt modelId="{AA8067C0-32FC-4A38-B660-B7449003C90B}" type="parTrans" cxnId="{E98C840B-1D91-4A95-AFB1-0D58E74F1E58}">
      <dgm:prSet/>
      <dgm:spPr/>
      <dgm:t>
        <a:bodyPr/>
        <a:lstStyle/>
        <a:p>
          <a:endParaRPr lang="ru-RU"/>
        </a:p>
      </dgm:t>
    </dgm:pt>
    <dgm:pt modelId="{E42D1F0B-F28E-41E4-B1E3-30E25BF21702}" type="sibTrans" cxnId="{E98C840B-1D91-4A95-AFB1-0D58E74F1E58}">
      <dgm:prSet/>
      <dgm:spPr/>
      <dgm:t>
        <a:bodyPr/>
        <a:lstStyle/>
        <a:p>
          <a:endParaRPr lang="ru-RU"/>
        </a:p>
      </dgm:t>
    </dgm:pt>
    <dgm:pt modelId="{49F3A19D-9CA7-4B11-86D4-FBBE7D4FA53F}">
      <dgm:prSet phldrT="[Текст]" custT="1"/>
      <dgm:spPr/>
      <dgm:t>
        <a:bodyPr/>
        <a:lstStyle/>
        <a:p>
          <a:r>
            <a:rPr lang="ru-RU" sz="1800" dirty="0" smtClean="0"/>
            <a:t>Осложнённые роды (асфиксия, родовая травма, кесарево сечение и пр.)</a:t>
          </a:r>
          <a:endParaRPr lang="ru-RU" sz="1800" dirty="0"/>
        </a:p>
      </dgm:t>
    </dgm:pt>
    <dgm:pt modelId="{6E7F30F6-0D3E-49A3-B091-B1A6AFABD52C}" type="parTrans" cxnId="{2A41B0FF-70D8-4361-B8D2-6E56AFD0B8C3}">
      <dgm:prSet/>
      <dgm:spPr/>
      <dgm:t>
        <a:bodyPr/>
        <a:lstStyle/>
        <a:p>
          <a:endParaRPr lang="ru-RU"/>
        </a:p>
      </dgm:t>
    </dgm:pt>
    <dgm:pt modelId="{44448287-2EB7-495E-A0AC-80C4B5FBCE16}" type="sibTrans" cxnId="{2A41B0FF-70D8-4361-B8D2-6E56AFD0B8C3}">
      <dgm:prSet/>
      <dgm:spPr/>
      <dgm:t>
        <a:bodyPr/>
        <a:lstStyle/>
        <a:p>
          <a:endParaRPr lang="ru-RU"/>
        </a:p>
      </dgm:t>
    </dgm:pt>
    <dgm:pt modelId="{BE97ECC1-5265-443B-8DF6-BD3CD989B4ED}">
      <dgm:prSet phldrT="[Текст]"/>
      <dgm:spPr/>
      <dgm:t>
        <a:bodyPr/>
        <a:lstStyle/>
        <a:p>
          <a:r>
            <a:rPr lang="ru-RU" dirty="0" smtClean="0"/>
            <a:t>Приобретённое</a:t>
          </a:r>
          <a:endParaRPr lang="ru-RU" dirty="0"/>
        </a:p>
      </dgm:t>
    </dgm:pt>
    <dgm:pt modelId="{588837D3-C8F7-4B5F-9F82-15CFAAF9F55C}" type="parTrans" cxnId="{335795C3-C03B-40D5-8780-48DA227D924A}">
      <dgm:prSet/>
      <dgm:spPr/>
      <dgm:t>
        <a:bodyPr/>
        <a:lstStyle/>
        <a:p>
          <a:endParaRPr lang="ru-RU"/>
        </a:p>
      </dgm:t>
    </dgm:pt>
    <dgm:pt modelId="{9DDEE3B8-B14F-4C31-B066-8E02C6B89FF8}" type="sibTrans" cxnId="{335795C3-C03B-40D5-8780-48DA227D924A}">
      <dgm:prSet/>
      <dgm:spPr/>
      <dgm:t>
        <a:bodyPr/>
        <a:lstStyle/>
        <a:p>
          <a:endParaRPr lang="ru-RU"/>
        </a:p>
      </dgm:t>
    </dgm:pt>
    <dgm:pt modelId="{37B08D6B-7E9D-48DB-8623-93C22F8A2D8D}">
      <dgm:prSet phldrT="[Текст]" custT="1"/>
      <dgm:spPr/>
      <dgm:t>
        <a:bodyPr/>
        <a:lstStyle/>
        <a:p>
          <a:r>
            <a:rPr lang="ru-RU" sz="1600" dirty="0" smtClean="0"/>
            <a:t>Инфекционные заболевания ЦНС, черепно-мозговые травмы, нарушения мозгового кровообращения, опухоли головного мозга, наследственные болезни нервной и нервно-мышечной систем.</a:t>
          </a:r>
          <a:endParaRPr lang="ru-RU" sz="1600" dirty="0"/>
        </a:p>
      </dgm:t>
    </dgm:pt>
    <dgm:pt modelId="{97524D65-EC28-48B3-88CC-0B82FF14A6CC}" type="parTrans" cxnId="{1AC88A6E-0993-4E5B-BC2C-464F283C8E68}">
      <dgm:prSet/>
      <dgm:spPr/>
      <dgm:t>
        <a:bodyPr/>
        <a:lstStyle/>
        <a:p>
          <a:endParaRPr lang="ru-RU"/>
        </a:p>
      </dgm:t>
    </dgm:pt>
    <dgm:pt modelId="{4002D68A-0C49-442D-8AAD-979D4FA6BA31}" type="sibTrans" cxnId="{1AC88A6E-0993-4E5B-BC2C-464F283C8E68}">
      <dgm:prSet/>
      <dgm:spPr/>
      <dgm:t>
        <a:bodyPr/>
        <a:lstStyle/>
        <a:p>
          <a:endParaRPr lang="ru-RU"/>
        </a:p>
      </dgm:t>
    </dgm:pt>
    <dgm:pt modelId="{D0631E9E-03B0-4674-AB95-BBCEEBA49BF0}" type="pres">
      <dgm:prSet presAssocID="{A7EB404D-5659-4D5B-A181-4E9E0DA41843}" presName="Name0" presStyleCnt="0">
        <dgm:presLayoutVars>
          <dgm:chPref val="1"/>
          <dgm:dir/>
          <dgm:animOne val="branch"/>
          <dgm:animLvl val="lvl"/>
          <dgm:resizeHandles/>
        </dgm:presLayoutVars>
      </dgm:prSet>
      <dgm:spPr/>
      <dgm:t>
        <a:bodyPr/>
        <a:lstStyle/>
        <a:p>
          <a:endParaRPr lang="ru-RU"/>
        </a:p>
      </dgm:t>
    </dgm:pt>
    <dgm:pt modelId="{C2ECDDC3-B338-4603-844C-D95DB3634CD4}" type="pres">
      <dgm:prSet presAssocID="{83DD81EF-F95F-4F11-95A6-3BA3160D62F1}" presName="vertOne" presStyleCnt="0"/>
      <dgm:spPr/>
    </dgm:pt>
    <dgm:pt modelId="{FA475A21-E70F-4346-AC36-4334A03FD18B}" type="pres">
      <dgm:prSet presAssocID="{83DD81EF-F95F-4F11-95A6-3BA3160D62F1}" presName="txOne" presStyleLbl="node0" presStyleIdx="0" presStyleCnt="1" custScaleY="81840" custLinFactNeighborX="989" custLinFactNeighborY="-1290">
        <dgm:presLayoutVars>
          <dgm:chPref val="3"/>
        </dgm:presLayoutVars>
      </dgm:prSet>
      <dgm:spPr/>
      <dgm:t>
        <a:bodyPr/>
        <a:lstStyle/>
        <a:p>
          <a:endParaRPr lang="ru-RU"/>
        </a:p>
      </dgm:t>
    </dgm:pt>
    <dgm:pt modelId="{FC1E8EC8-981E-4160-9D59-8369F5B543FF}" type="pres">
      <dgm:prSet presAssocID="{83DD81EF-F95F-4F11-95A6-3BA3160D62F1}" presName="parTransOne" presStyleCnt="0"/>
      <dgm:spPr/>
    </dgm:pt>
    <dgm:pt modelId="{54C57482-1281-4475-954C-6789922A5481}" type="pres">
      <dgm:prSet presAssocID="{83DD81EF-F95F-4F11-95A6-3BA3160D62F1}" presName="horzOne" presStyleCnt="0"/>
      <dgm:spPr/>
    </dgm:pt>
    <dgm:pt modelId="{F5259F29-14FA-416A-ABF1-EBFBC32AC6DF}" type="pres">
      <dgm:prSet presAssocID="{44284906-E922-45A9-89A1-392F1EFE6AD7}" presName="vertTwo" presStyleCnt="0"/>
      <dgm:spPr/>
    </dgm:pt>
    <dgm:pt modelId="{7336073F-E519-460E-B2A8-616FFA31ED29}" type="pres">
      <dgm:prSet presAssocID="{44284906-E922-45A9-89A1-392F1EFE6AD7}" presName="txTwo" presStyleLbl="node2" presStyleIdx="0" presStyleCnt="2" custScaleY="51353" custLinFactNeighborX="-1317" custLinFactNeighborY="3290">
        <dgm:presLayoutVars>
          <dgm:chPref val="3"/>
        </dgm:presLayoutVars>
      </dgm:prSet>
      <dgm:spPr/>
      <dgm:t>
        <a:bodyPr/>
        <a:lstStyle/>
        <a:p>
          <a:endParaRPr lang="ru-RU"/>
        </a:p>
      </dgm:t>
    </dgm:pt>
    <dgm:pt modelId="{26314A9E-386C-4447-A077-4B562FB61370}" type="pres">
      <dgm:prSet presAssocID="{44284906-E922-45A9-89A1-392F1EFE6AD7}" presName="parTransTwo" presStyleCnt="0"/>
      <dgm:spPr/>
    </dgm:pt>
    <dgm:pt modelId="{03B8D32B-6D2F-426F-9AA1-8427A566813A}" type="pres">
      <dgm:prSet presAssocID="{44284906-E922-45A9-89A1-392F1EFE6AD7}" presName="horzTwo" presStyleCnt="0"/>
      <dgm:spPr/>
    </dgm:pt>
    <dgm:pt modelId="{35BE0D07-6D43-43A0-B161-0B29D125DAC2}" type="pres">
      <dgm:prSet presAssocID="{F8B309F7-8C70-43E7-9314-241402DE1D2F}" presName="vertThree" presStyleCnt="0"/>
      <dgm:spPr/>
    </dgm:pt>
    <dgm:pt modelId="{DDB90752-00B2-4FD0-B6E3-11CD65CAD846}" type="pres">
      <dgm:prSet presAssocID="{F8B309F7-8C70-43E7-9314-241402DE1D2F}" presName="txThree" presStyleLbl="node3" presStyleIdx="0" presStyleCnt="3" custLinFactNeighborX="52" custLinFactNeighborY="6907">
        <dgm:presLayoutVars>
          <dgm:chPref val="3"/>
        </dgm:presLayoutVars>
      </dgm:prSet>
      <dgm:spPr/>
      <dgm:t>
        <a:bodyPr/>
        <a:lstStyle/>
        <a:p>
          <a:endParaRPr lang="ru-RU"/>
        </a:p>
      </dgm:t>
    </dgm:pt>
    <dgm:pt modelId="{3936685D-C36A-494B-B0B0-4B4F9AF64E33}" type="pres">
      <dgm:prSet presAssocID="{F8B309F7-8C70-43E7-9314-241402DE1D2F}" presName="horzThree" presStyleCnt="0"/>
      <dgm:spPr/>
    </dgm:pt>
    <dgm:pt modelId="{826256DA-6F61-4F76-B2A5-27C3995937DC}" type="pres">
      <dgm:prSet presAssocID="{E42D1F0B-F28E-41E4-B1E3-30E25BF21702}" presName="sibSpaceThree" presStyleCnt="0"/>
      <dgm:spPr/>
    </dgm:pt>
    <dgm:pt modelId="{6B60BDE8-E957-4D38-851F-EC55379CFADE}" type="pres">
      <dgm:prSet presAssocID="{49F3A19D-9CA7-4B11-86D4-FBBE7D4FA53F}" presName="vertThree" presStyleCnt="0"/>
      <dgm:spPr/>
    </dgm:pt>
    <dgm:pt modelId="{DA51447D-0E63-4474-83D7-2BEDA51006A8}" type="pres">
      <dgm:prSet presAssocID="{49F3A19D-9CA7-4B11-86D4-FBBE7D4FA53F}" presName="txThree" presStyleLbl="node3" presStyleIdx="1" presStyleCnt="3" custLinFactNeighborX="17" custLinFactNeighborY="3410">
        <dgm:presLayoutVars>
          <dgm:chPref val="3"/>
        </dgm:presLayoutVars>
      </dgm:prSet>
      <dgm:spPr/>
      <dgm:t>
        <a:bodyPr/>
        <a:lstStyle/>
        <a:p>
          <a:endParaRPr lang="ru-RU"/>
        </a:p>
      </dgm:t>
    </dgm:pt>
    <dgm:pt modelId="{B22BF330-F127-4C49-81E3-C2841E14CC9C}" type="pres">
      <dgm:prSet presAssocID="{49F3A19D-9CA7-4B11-86D4-FBBE7D4FA53F}" presName="horzThree" presStyleCnt="0"/>
      <dgm:spPr/>
    </dgm:pt>
    <dgm:pt modelId="{0A7835B8-B8C9-45DB-BC5E-C54CFEC150F3}" type="pres">
      <dgm:prSet presAssocID="{B0EEC86B-C578-47C8-AD50-914AE5839876}" presName="sibSpaceTwo" presStyleCnt="0"/>
      <dgm:spPr/>
    </dgm:pt>
    <dgm:pt modelId="{CA3F2F7E-397F-4A3C-BE43-453FED78D8C7}" type="pres">
      <dgm:prSet presAssocID="{BE97ECC1-5265-443B-8DF6-BD3CD989B4ED}" presName="vertTwo" presStyleCnt="0"/>
      <dgm:spPr/>
    </dgm:pt>
    <dgm:pt modelId="{385C7A02-1A58-4C91-B382-90F0524D060B}" type="pres">
      <dgm:prSet presAssocID="{BE97ECC1-5265-443B-8DF6-BD3CD989B4ED}" presName="txTwo" presStyleLbl="node2" presStyleIdx="1" presStyleCnt="2" custScaleY="54926">
        <dgm:presLayoutVars>
          <dgm:chPref val="3"/>
        </dgm:presLayoutVars>
      </dgm:prSet>
      <dgm:spPr/>
      <dgm:t>
        <a:bodyPr/>
        <a:lstStyle/>
        <a:p>
          <a:endParaRPr lang="ru-RU"/>
        </a:p>
      </dgm:t>
    </dgm:pt>
    <dgm:pt modelId="{D5536D46-5D3C-4A47-9B51-AA1D1A3807E8}" type="pres">
      <dgm:prSet presAssocID="{BE97ECC1-5265-443B-8DF6-BD3CD989B4ED}" presName="parTransTwo" presStyleCnt="0"/>
      <dgm:spPr/>
    </dgm:pt>
    <dgm:pt modelId="{CC5B0327-BAEC-4B10-989A-A708E6A8B512}" type="pres">
      <dgm:prSet presAssocID="{BE97ECC1-5265-443B-8DF6-BD3CD989B4ED}" presName="horzTwo" presStyleCnt="0"/>
      <dgm:spPr/>
    </dgm:pt>
    <dgm:pt modelId="{67377375-E197-4BF8-9E8B-1C0FD0860E73}" type="pres">
      <dgm:prSet presAssocID="{37B08D6B-7E9D-48DB-8623-93C22F8A2D8D}" presName="vertThree" presStyleCnt="0"/>
      <dgm:spPr/>
    </dgm:pt>
    <dgm:pt modelId="{FEC51570-55A5-4D9F-A687-C815631C8D9F}" type="pres">
      <dgm:prSet presAssocID="{37B08D6B-7E9D-48DB-8623-93C22F8A2D8D}" presName="txThree" presStyleLbl="node3" presStyleIdx="2" presStyleCnt="3">
        <dgm:presLayoutVars>
          <dgm:chPref val="3"/>
        </dgm:presLayoutVars>
      </dgm:prSet>
      <dgm:spPr/>
      <dgm:t>
        <a:bodyPr/>
        <a:lstStyle/>
        <a:p>
          <a:endParaRPr lang="ru-RU"/>
        </a:p>
      </dgm:t>
    </dgm:pt>
    <dgm:pt modelId="{BA532703-97BA-4941-AB44-A21375016813}" type="pres">
      <dgm:prSet presAssocID="{37B08D6B-7E9D-48DB-8623-93C22F8A2D8D}" presName="horzThree" presStyleCnt="0"/>
      <dgm:spPr/>
    </dgm:pt>
  </dgm:ptLst>
  <dgm:cxnLst>
    <dgm:cxn modelId="{DCDC0D78-48BC-4B2B-87B3-D2FF61593C1C}" srcId="{83DD81EF-F95F-4F11-95A6-3BA3160D62F1}" destId="{44284906-E922-45A9-89A1-392F1EFE6AD7}" srcOrd="0" destOrd="0" parTransId="{3AFE30FC-4DF0-4A5F-A5EB-A616E971949E}" sibTransId="{B0EEC86B-C578-47C8-AD50-914AE5839876}"/>
    <dgm:cxn modelId="{ACE7DA06-888A-410B-933C-A07D83AEB8C3}" type="presOf" srcId="{83DD81EF-F95F-4F11-95A6-3BA3160D62F1}" destId="{FA475A21-E70F-4346-AC36-4334A03FD18B}" srcOrd="0" destOrd="0" presId="urn:microsoft.com/office/officeart/2005/8/layout/hierarchy4"/>
    <dgm:cxn modelId="{40811153-D0A6-4FC1-9587-587941FBE8E5}" type="presOf" srcId="{49F3A19D-9CA7-4B11-86D4-FBBE7D4FA53F}" destId="{DA51447D-0E63-4474-83D7-2BEDA51006A8}" srcOrd="0" destOrd="0" presId="urn:microsoft.com/office/officeart/2005/8/layout/hierarchy4"/>
    <dgm:cxn modelId="{39FF44EA-2E83-460F-87A2-4D1442FB7971}" type="presOf" srcId="{A7EB404D-5659-4D5B-A181-4E9E0DA41843}" destId="{D0631E9E-03B0-4674-AB95-BBCEEBA49BF0}" srcOrd="0" destOrd="0" presId="urn:microsoft.com/office/officeart/2005/8/layout/hierarchy4"/>
    <dgm:cxn modelId="{2A41B0FF-70D8-4361-B8D2-6E56AFD0B8C3}" srcId="{44284906-E922-45A9-89A1-392F1EFE6AD7}" destId="{49F3A19D-9CA7-4B11-86D4-FBBE7D4FA53F}" srcOrd="1" destOrd="0" parTransId="{6E7F30F6-0D3E-49A3-B091-B1A6AFABD52C}" sibTransId="{44448287-2EB7-495E-A0AC-80C4B5FBCE16}"/>
    <dgm:cxn modelId="{227F88E5-0FA3-4477-A39C-1DA4222A7B78}" type="presOf" srcId="{BE97ECC1-5265-443B-8DF6-BD3CD989B4ED}" destId="{385C7A02-1A58-4C91-B382-90F0524D060B}" srcOrd="0" destOrd="0" presId="urn:microsoft.com/office/officeart/2005/8/layout/hierarchy4"/>
    <dgm:cxn modelId="{1AC88A6E-0993-4E5B-BC2C-464F283C8E68}" srcId="{BE97ECC1-5265-443B-8DF6-BD3CD989B4ED}" destId="{37B08D6B-7E9D-48DB-8623-93C22F8A2D8D}" srcOrd="0" destOrd="0" parTransId="{97524D65-EC28-48B3-88CC-0B82FF14A6CC}" sibTransId="{4002D68A-0C49-442D-8AAD-979D4FA6BA31}"/>
    <dgm:cxn modelId="{A05A94A2-80B2-4893-9379-66D01CAEE446}" srcId="{A7EB404D-5659-4D5B-A181-4E9E0DA41843}" destId="{83DD81EF-F95F-4F11-95A6-3BA3160D62F1}" srcOrd="0" destOrd="0" parTransId="{7C9D94EE-C899-46D8-B3CE-DA644C1C07B2}" sibTransId="{10253E90-1416-4EC0-BA01-85A49370E8C5}"/>
    <dgm:cxn modelId="{8F5B0620-7C05-48AD-B71C-CE63D868C12A}" type="presOf" srcId="{F8B309F7-8C70-43E7-9314-241402DE1D2F}" destId="{DDB90752-00B2-4FD0-B6E3-11CD65CAD846}" srcOrd="0" destOrd="0" presId="urn:microsoft.com/office/officeart/2005/8/layout/hierarchy4"/>
    <dgm:cxn modelId="{335795C3-C03B-40D5-8780-48DA227D924A}" srcId="{83DD81EF-F95F-4F11-95A6-3BA3160D62F1}" destId="{BE97ECC1-5265-443B-8DF6-BD3CD989B4ED}" srcOrd="1" destOrd="0" parTransId="{588837D3-C8F7-4B5F-9F82-15CFAAF9F55C}" sibTransId="{9DDEE3B8-B14F-4C31-B066-8E02C6B89FF8}"/>
    <dgm:cxn modelId="{E98C840B-1D91-4A95-AFB1-0D58E74F1E58}" srcId="{44284906-E922-45A9-89A1-392F1EFE6AD7}" destId="{F8B309F7-8C70-43E7-9314-241402DE1D2F}" srcOrd="0" destOrd="0" parTransId="{AA8067C0-32FC-4A38-B660-B7449003C90B}" sibTransId="{E42D1F0B-F28E-41E4-B1E3-30E25BF21702}"/>
    <dgm:cxn modelId="{11104EF1-CC2D-4D70-9B88-6DD45854BB24}" type="presOf" srcId="{44284906-E922-45A9-89A1-392F1EFE6AD7}" destId="{7336073F-E519-460E-B2A8-616FFA31ED29}" srcOrd="0" destOrd="0" presId="urn:microsoft.com/office/officeart/2005/8/layout/hierarchy4"/>
    <dgm:cxn modelId="{D23B5451-E838-4C9B-8BD3-130DF58538DD}" type="presOf" srcId="{37B08D6B-7E9D-48DB-8623-93C22F8A2D8D}" destId="{FEC51570-55A5-4D9F-A687-C815631C8D9F}" srcOrd="0" destOrd="0" presId="urn:microsoft.com/office/officeart/2005/8/layout/hierarchy4"/>
    <dgm:cxn modelId="{A2B9E61C-D207-4965-B497-DB74AB789639}" type="presParOf" srcId="{D0631E9E-03B0-4674-AB95-BBCEEBA49BF0}" destId="{C2ECDDC3-B338-4603-844C-D95DB3634CD4}" srcOrd="0" destOrd="0" presId="urn:microsoft.com/office/officeart/2005/8/layout/hierarchy4"/>
    <dgm:cxn modelId="{0167A5DC-C54F-425A-8C41-177A411EA46A}" type="presParOf" srcId="{C2ECDDC3-B338-4603-844C-D95DB3634CD4}" destId="{FA475A21-E70F-4346-AC36-4334A03FD18B}" srcOrd="0" destOrd="0" presId="urn:microsoft.com/office/officeart/2005/8/layout/hierarchy4"/>
    <dgm:cxn modelId="{57407838-6463-4C9C-965A-A5D0A45AE5E5}" type="presParOf" srcId="{C2ECDDC3-B338-4603-844C-D95DB3634CD4}" destId="{FC1E8EC8-981E-4160-9D59-8369F5B543FF}" srcOrd="1" destOrd="0" presId="urn:microsoft.com/office/officeart/2005/8/layout/hierarchy4"/>
    <dgm:cxn modelId="{D9FFD034-D8C6-40EC-99D7-E920E1CA9707}" type="presParOf" srcId="{C2ECDDC3-B338-4603-844C-D95DB3634CD4}" destId="{54C57482-1281-4475-954C-6789922A5481}" srcOrd="2" destOrd="0" presId="urn:microsoft.com/office/officeart/2005/8/layout/hierarchy4"/>
    <dgm:cxn modelId="{226B0202-6601-4666-8EE2-F6F1DDBD6F55}" type="presParOf" srcId="{54C57482-1281-4475-954C-6789922A5481}" destId="{F5259F29-14FA-416A-ABF1-EBFBC32AC6DF}" srcOrd="0" destOrd="0" presId="urn:microsoft.com/office/officeart/2005/8/layout/hierarchy4"/>
    <dgm:cxn modelId="{FC9A0FBF-25E0-4BEC-A08A-787BB935ACDF}" type="presParOf" srcId="{F5259F29-14FA-416A-ABF1-EBFBC32AC6DF}" destId="{7336073F-E519-460E-B2A8-616FFA31ED29}" srcOrd="0" destOrd="0" presId="urn:microsoft.com/office/officeart/2005/8/layout/hierarchy4"/>
    <dgm:cxn modelId="{F6602D50-441E-43C5-8FA4-0B36AC0AD3F5}" type="presParOf" srcId="{F5259F29-14FA-416A-ABF1-EBFBC32AC6DF}" destId="{26314A9E-386C-4447-A077-4B562FB61370}" srcOrd="1" destOrd="0" presId="urn:microsoft.com/office/officeart/2005/8/layout/hierarchy4"/>
    <dgm:cxn modelId="{8D9D1F69-2F13-4720-84D1-F36FBB8FE20F}" type="presParOf" srcId="{F5259F29-14FA-416A-ABF1-EBFBC32AC6DF}" destId="{03B8D32B-6D2F-426F-9AA1-8427A566813A}" srcOrd="2" destOrd="0" presId="urn:microsoft.com/office/officeart/2005/8/layout/hierarchy4"/>
    <dgm:cxn modelId="{CACC3716-42DC-4B3F-86DB-FD2D23871D82}" type="presParOf" srcId="{03B8D32B-6D2F-426F-9AA1-8427A566813A}" destId="{35BE0D07-6D43-43A0-B161-0B29D125DAC2}" srcOrd="0" destOrd="0" presId="urn:microsoft.com/office/officeart/2005/8/layout/hierarchy4"/>
    <dgm:cxn modelId="{CF43BBDD-FECA-4F96-8A2B-FB17893AA3EF}" type="presParOf" srcId="{35BE0D07-6D43-43A0-B161-0B29D125DAC2}" destId="{DDB90752-00B2-4FD0-B6E3-11CD65CAD846}" srcOrd="0" destOrd="0" presId="urn:microsoft.com/office/officeart/2005/8/layout/hierarchy4"/>
    <dgm:cxn modelId="{9AFF768B-27C5-407F-93BE-C0D8C58DD502}" type="presParOf" srcId="{35BE0D07-6D43-43A0-B161-0B29D125DAC2}" destId="{3936685D-C36A-494B-B0B0-4B4F9AF64E33}" srcOrd="1" destOrd="0" presId="urn:microsoft.com/office/officeart/2005/8/layout/hierarchy4"/>
    <dgm:cxn modelId="{C284F94A-85CE-4658-879D-AC24A9C0FB0A}" type="presParOf" srcId="{03B8D32B-6D2F-426F-9AA1-8427A566813A}" destId="{826256DA-6F61-4F76-B2A5-27C3995937DC}" srcOrd="1" destOrd="0" presId="urn:microsoft.com/office/officeart/2005/8/layout/hierarchy4"/>
    <dgm:cxn modelId="{06345179-A60B-452D-9287-7AE1FCD36FD1}" type="presParOf" srcId="{03B8D32B-6D2F-426F-9AA1-8427A566813A}" destId="{6B60BDE8-E957-4D38-851F-EC55379CFADE}" srcOrd="2" destOrd="0" presId="urn:microsoft.com/office/officeart/2005/8/layout/hierarchy4"/>
    <dgm:cxn modelId="{BD6195B6-2A84-49A2-8523-8E4775B40C6B}" type="presParOf" srcId="{6B60BDE8-E957-4D38-851F-EC55379CFADE}" destId="{DA51447D-0E63-4474-83D7-2BEDA51006A8}" srcOrd="0" destOrd="0" presId="urn:microsoft.com/office/officeart/2005/8/layout/hierarchy4"/>
    <dgm:cxn modelId="{23493F28-5AE9-4EFF-B2B3-2B22198C34DE}" type="presParOf" srcId="{6B60BDE8-E957-4D38-851F-EC55379CFADE}" destId="{B22BF330-F127-4C49-81E3-C2841E14CC9C}" srcOrd="1" destOrd="0" presId="urn:microsoft.com/office/officeart/2005/8/layout/hierarchy4"/>
    <dgm:cxn modelId="{5AB99E69-2EAA-4A6B-96FC-3C13DCBAA836}" type="presParOf" srcId="{54C57482-1281-4475-954C-6789922A5481}" destId="{0A7835B8-B8C9-45DB-BC5E-C54CFEC150F3}" srcOrd="1" destOrd="0" presId="urn:microsoft.com/office/officeart/2005/8/layout/hierarchy4"/>
    <dgm:cxn modelId="{848F9D52-42C1-423E-B084-319D58015261}" type="presParOf" srcId="{54C57482-1281-4475-954C-6789922A5481}" destId="{CA3F2F7E-397F-4A3C-BE43-453FED78D8C7}" srcOrd="2" destOrd="0" presId="urn:microsoft.com/office/officeart/2005/8/layout/hierarchy4"/>
    <dgm:cxn modelId="{DE96701F-FC12-4BDC-88A8-4BC507E59AB2}" type="presParOf" srcId="{CA3F2F7E-397F-4A3C-BE43-453FED78D8C7}" destId="{385C7A02-1A58-4C91-B382-90F0524D060B}" srcOrd="0" destOrd="0" presId="urn:microsoft.com/office/officeart/2005/8/layout/hierarchy4"/>
    <dgm:cxn modelId="{1B9B943A-1FEA-4F77-951A-C2739A2D1076}" type="presParOf" srcId="{CA3F2F7E-397F-4A3C-BE43-453FED78D8C7}" destId="{D5536D46-5D3C-4A47-9B51-AA1D1A3807E8}" srcOrd="1" destOrd="0" presId="urn:microsoft.com/office/officeart/2005/8/layout/hierarchy4"/>
    <dgm:cxn modelId="{3CA8B006-550F-4B17-86DF-9AE685BD7110}" type="presParOf" srcId="{CA3F2F7E-397F-4A3C-BE43-453FED78D8C7}" destId="{CC5B0327-BAEC-4B10-989A-A708E6A8B512}" srcOrd="2" destOrd="0" presId="urn:microsoft.com/office/officeart/2005/8/layout/hierarchy4"/>
    <dgm:cxn modelId="{96323716-233F-432E-B2D1-B2EBB2BA624E}" type="presParOf" srcId="{CC5B0327-BAEC-4B10-989A-A708E6A8B512}" destId="{67377375-E197-4BF8-9E8B-1C0FD0860E73}" srcOrd="0" destOrd="0" presId="urn:microsoft.com/office/officeart/2005/8/layout/hierarchy4"/>
    <dgm:cxn modelId="{3B5BB2F5-43DE-4B61-9D2B-73AE47C77692}" type="presParOf" srcId="{67377375-E197-4BF8-9E8B-1C0FD0860E73}" destId="{FEC51570-55A5-4D9F-A687-C815631C8D9F}" srcOrd="0" destOrd="0" presId="urn:microsoft.com/office/officeart/2005/8/layout/hierarchy4"/>
    <dgm:cxn modelId="{40DC9CBA-5C0C-4CAE-AD43-0CB559F7C893}" type="presParOf" srcId="{67377375-E197-4BF8-9E8B-1C0FD0860E73}" destId="{BA532703-97BA-4941-AB44-A2137501681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0C90E6-28CF-4940-8B81-B8C069D6F36A}"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739611C4-2B0F-4A47-99DC-6B2491F1165F}">
      <dgm:prSet phldrT="[Текст]"/>
      <dgm:spPr/>
      <dgm:t>
        <a:bodyPr/>
        <a:lstStyle/>
        <a:p>
          <a:r>
            <a:rPr lang="ru-RU" dirty="0" smtClean="0"/>
            <a:t>При дизартрии нарушается</a:t>
          </a:r>
          <a:endParaRPr lang="ru-RU" dirty="0"/>
        </a:p>
      </dgm:t>
    </dgm:pt>
    <dgm:pt modelId="{636F6289-D11A-41F4-8961-17E46B00CDD7}" type="parTrans" cxnId="{F92ED3E6-9BC9-4AB0-92E5-705E6C7686BC}">
      <dgm:prSet/>
      <dgm:spPr/>
      <dgm:t>
        <a:bodyPr/>
        <a:lstStyle/>
        <a:p>
          <a:endParaRPr lang="ru-RU"/>
        </a:p>
      </dgm:t>
    </dgm:pt>
    <dgm:pt modelId="{5482817E-43C5-4694-98D0-683247B485C5}" type="sibTrans" cxnId="{F92ED3E6-9BC9-4AB0-92E5-705E6C7686BC}">
      <dgm:prSet/>
      <dgm:spPr/>
      <dgm:t>
        <a:bodyPr/>
        <a:lstStyle/>
        <a:p>
          <a:endParaRPr lang="ru-RU"/>
        </a:p>
      </dgm:t>
    </dgm:pt>
    <dgm:pt modelId="{94E149EE-1D8B-4322-BE5A-5CB809C690FA}">
      <dgm:prSet phldrT="[Текст]"/>
      <dgm:spPr/>
      <dgm:t>
        <a:bodyPr/>
        <a:lstStyle/>
        <a:p>
          <a:r>
            <a:rPr lang="ru-RU" dirty="0" smtClean="0"/>
            <a:t>Речевое дыхание</a:t>
          </a:r>
          <a:endParaRPr lang="ru-RU" dirty="0"/>
        </a:p>
      </dgm:t>
    </dgm:pt>
    <dgm:pt modelId="{0A4D7E06-F0CB-43DE-A837-C0EB0834B4E9}" type="parTrans" cxnId="{A2F07D7B-4E25-4905-9EA7-554DFBF5177E}">
      <dgm:prSet/>
      <dgm:spPr/>
      <dgm:t>
        <a:bodyPr/>
        <a:lstStyle/>
        <a:p>
          <a:endParaRPr lang="ru-RU"/>
        </a:p>
      </dgm:t>
    </dgm:pt>
    <dgm:pt modelId="{A68661C4-2AAA-482E-AE15-70D6FBB898CF}" type="sibTrans" cxnId="{A2F07D7B-4E25-4905-9EA7-554DFBF5177E}">
      <dgm:prSet/>
      <dgm:spPr/>
      <dgm:t>
        <a:bodyPr/>
        <a:lstStyle/>
        <a:p>
          <a:endParaRPr lang="ru-RU"/>
        </a:p>
      </dgm:t>
    </dgm:pt>
    <dgm:pt modelId="{0AF81386-A151-4864-925B-6D4EC81B0A6B}">
      <dgm:prSet phldrT="[Текст]"/>
      <dgm:spPr/>
      <dgm:t>
        <a:bodyPr/>
        <a:lstStyle/>
        <a:p>
          <a:r>
            <a:rPr lang="ru-RU" dirty="0" smtClean="0"/>
            <a:t>Голос </a:t>
          </a:r>
          <a:endParaRPr lang="ru-RU" dirty="0"/>
        </a:p>
      </dgm:t>
    </dgm:pt>
    <dgm:pt modelId="{A8084A9F-26F0-4225-823D-E31A863F0950}" type="parTrans" cxnId="{BD9D2043-0833-4D50-AEFA-74218F7DA16E}">
      <dgm:prSet/>
      <dgm:spPr/>
      <dgm:t>
        <a:bodyPr/>
        <a:lstStyle/>
        <a:p>
          <a:endParaRPr lang="ru-RU"/>
        </a:p>
      </dgm:t>
    </dgm:pt>
    <dgm:pt modelId="{344D234B-23BB-4249-A22C-7BF8D9C706F5}" type="sibTrans" cxnId="{BD9D2043-0833-4D50-AEFA-74218F7DA16E}">
      <dgm:prSet/>
      <dgm:spPr/>
      <dgm:t>
        <a:bodyPr/>
        <a:lstStyle/>
        <a:p>
          <a:endParaRPr lang="ru-RU"/>
        </a:p>
      </dgm:t>
    </dgm:pt>
    <dgm:pt modelId="{AFFBB1D9-3300-4B78-889A-BE1AF6A432DE}">
      <dgm:prSet phldrT="[Текст]"/>
      <dgm:spPr/>
      <dgm:t>
        <a:bodyPr/>
        <a:lstStyle/>
        <a:p>
          <a:r>
            <a:rPr lang="ru-RU" dirty="0" smtClean="0"/>
            <a:t>Артикуляция </a:t>
          </a:r>
          <a:endParaRPr lang="ru-RU" dirty="0"/>
        </a:p>
      </dgm:t>
    </dgm:pt>
    <dgm:pt modelId="{7AEE5029-2FC4-4E56-966F-166458E6652D}" type="parTrans" cxnId="{E66C135F-CA01-45E2-A69D-13945CD861C8}">
      <dgm:prSet/>
      <dgm:spPr/>
      <dgm:t>
        <a:bodyPr/>
        <a:lstStyle/>
        <a:p>
          <a:endParaRPr lang="ru-RU"/>
        </a:p>
      </dgm:t>
    </dgm:pt>
    <dgm:pt modelId="{86A79F6D-66A4-4CE9-A85F-E2E21B29B9ED}" type="sibTrans" cxnId="{E66C135F-CA01-45E2-A69D-13945CD861C8}">
      <dgm:prSet/>
      <dgm:spPr/>
      <dgm:t>
        <a:bodyPr/>
        <a:lstStyle/>
        <a:p>
          <a:endParaRPr lang="ru-RU"/>
        </a:p>
      </dgm:t>
    </dgm:pt>
    <dgm:pt modelId="{A7DCAC6F-8D52-4D37-82B2-56A02A0B131B}" type="pres">
      <dgm:prSet presAssocID="{020C90E6-28CF-4940-8B81-B8C069D6F36A}" presName="hierChild1" presStyleCnt="0">
        <dgm:presLayoutVars>
          <dgm:chPref val="1"/>
          <dgm:dir/>
          <dgm:animOne val="branch"/>
          <dgm:animLvl val="lvl"/>
          <dgm:resizeHandles/>
        </dgm:presLayoutVars>
      </dgm:prSet>
      <dgm:spPr/>
      <dgm:t>
        <a:bodyPr/>
        <a:lstStyle/>
        <a:p>
          <a:endParaRPr lang="ru-RU"/>
        </a:p>
      </dgm:t>
    </dgm:pt>
    <dgm:pt modelId="{CF723C35-04F7-4486-B6D6-374AE151F14C}" type="pres">
      <dgm:prSet presAssocID="{739611C4-2B0F-4A47-99DC-6B2491F1165F}" presName="hierRoot1" presStyleCnt="0"/>
      <dgm:spPr/>
    </dgm:pt>
    <dgm:pt modelId="{8457EE53-08B8-4133-BCD1-E5F25B39AD6E}" type="pres">
      <dgm:prSet presAssocID="{739611C4-2B0F-4A47-99DC-6B2491F1165F}" presName="composite" presStyleCnt="0"/>
      <dgm:spPr/>
    </dgm:pt>
    <dgm:pt modelId="{8A7D6315-37A0-459D-90D9-D23626EF0A8B}" type="pres">
      <dgm:prSet presAssocID="{739611C4-2B0F-4A47-99DC-6B2491F1165F}" presName="background" presStyleLbl="node0" presStyleIdx="0" presStyleCnt="1"/>
      <dgm:spPr/>
    </dgm:pt>
    <dgm:pt modelId="{BE52EF40-CC73-4A60-81ED-40AD30B340FC}" type="pres">
      <dgm:prSet presAssocID="{739611C4-2B0F-4A47-99DC-6B2491F1165F}" presName="text" presStyleLbl="fgAcc0" presStyleIdx="0" presStyleCnt="1">
        <dgm:presLayoutVars>
          <dgm:chPref val="3"/>
        </dgm:presLayoutVars>
      </dgm:prSet>
      <dgm:spPr/>
      <dgm:t>
        <a:bodyPr/>
        <a:lstStyle/>
        <a:p>
          <a:endParaRPr lang="ru-RU"/>
        </a:p>
      </dgm:t>
    </dgm:pt>
    <dgm:pt modelId="{FE8B287E-4690-4BA5-9F7F-82E7BF6AD1D3}" type="pres">
      <dgm:prSet presAssocID="{739611C4-2B0F-4A47-99DC-6B2491F1165F}" presName="hierChild2" presStyleCnt="0"/>
      <dgm:spPr/>
    </dgm:pt>
    <dgm:pt modelId="{C01BEF47-7636-4C79-8502-6593D4D816C7}" type="pres">
      <dgm:prSet presAssocID="{0A4D7E06-F0CB-43DE-A837-C0EB0834B4E9}" presName="Name10" presStyleLbl="parChTrans1D2" presStyleIdx="0" presStyleCnt="3"/>
      <dgm:spPr/>
      <dgm:t>
        <a:bodyPr/>
        <a:lstStyle/>
        <a:p>
          <a:endParaRPr lang="ru-RU"/>
        </a:p>
      </dgm:t>
    </dgm:pt>
    <dgm:pt modelId="{6CC7EA69-2FEF-4F1E-9158-1739AAEFDF29}" type="pres">
      <dgm:prSet presAssocID="{94E149EE-1D8B-4322-BE5A-5CB809C690FA}" presName="hierRoot2" presStyleCnt="0"/>
      <dgm:spPr/>
    </dgm:pt>
    <dgm:pt modelId="{421B56F9-3C5A-4363-9280-E7A8319D7D7A}" type="pres">
      <dgm:prSet presAssocID="{94E149EE-1D8B-4322-BE5A-5CB809C690FA}" presName="composite2" presStyleCnt="0"/>
      <dgm:spPr/>
    </dgm:pt>
    <dgm:pt modelId="{244F2030-06B5-45AD-BE78-B54B354D2983}" type="pres">
      <dgm:prSet presAssocID="{94E149EE-1D8B-4322-BE5A-5CB809C690FA}" presName="background2" presStyleLbl="node2" presStyleIdx="0" presStyleCnt="3"/>
      <dgm:spPr/>
    </dgm:pt>
    <dgm:pt modelId="{99B80432-2928-440B-AACE-8A125CB7B063}" type="pres">
      <dgm:prSet presAssocID="{94E149EE-1D8B-4322-BE5A-5CB809C690FA}" presName="text2" presStyleLbl="fgAcc2" presStyleIdx="0" presStyleCnt="3">
        <dgm:presLayoutVars>
          <dgm:chPref val="3"/>
        </dgm:presLayoutVars>
      </dgm:prSet>
      <dgm:spPr/>
      <dgm:t>
        <a:bodyPr/>
        <a:lstStyle/>
        <a:p>
          <a:endParaRPr lang="ru-RU"/>
        </a:p>
      </dgm:t>
    </dgm:pt>
    <dgm:pt modelId="{B3FCA2DE-AC6A-4045-A7B4-426F58039B13}" type="pres">
      <dgm:prSet presAssocID="{94E149EE-1D8B-4322-BE5A-5CB809C690FA}" presName="hierChild3" presStyleCnt="0"/>
      <dgm:spPr/>
    </dgm:pt>
    <dgm:pt modelId="{8D7A8303-9F8C-44BE-811E-3A7E35B81900}" type="pres">
      <dgm:prSet presAssocID="{A8084A9F-26F0-4225-823D-E31A863F0950}" presName="Name10" presStyleLbl="parChTrans1D2" presStyleIdx="1" presStyleCnt="3"/>
      <dgm:spPr/>
      <dgm:t>
        <a:bodyPr/>
        <a:lstStyle/>
        <a:p>
          <a:endParaRPr lang="ru-RU"/>
        </a:p>
      </dgm:t>
    </dgm:pt>
    <dgm:pt modelId="{E7A0BB49-304D-4ED1-B762-5D1DC8EDD7C3}" type="pres">
      <dgm:prSet presAssocID="{0AF81386-A151-4864-925B-6D4EC81B0A6B}" presName="hierRoot2" presStyleCnt="0"/>
      <dgm:spPr/>
    </dgm:pt>
    <dgm:pt modelId="{23C011E9-8EF7-482E-A696-73D672B787B6}" type="pres">
      <dgm:prSet presAssocID="{0AF81386-A151-4864-925B-6D4EC81B0A6B}" presName="composite2" presStyleCnt="0"/>
      <dgm:spPr/>
    </dgm:pt>
    <dgm:pt modelId="{E03D549D-04BC-4F19-8F37-66BCA666DFD8}" type="pres">
      <dgm:prSet presAssocID="{0AF81386-A151-4864-925B-6D4EC81B0A6B}" presName="background2" presStyleLbl="node2" presStyleIdx="1" presStyleCnt="3"/>
      <dgm:spPr/>
    </dgm:pt>
    <dgm:pt modelId="{AFB0A5F2-475A-4BEE-B3BC-E99AA067FBFE}" type="pres">
      <dgm:prSet presAssocID="{0AF81386-A151-4864-925B-6D4EC81B0A6B}" presName="text2" presStyleLbl="fgAcc2" presStyleIdx="1" presStyleCnt="3">
        <dgm:presLayoutVars>
          <dgm:chPref val="3"/>
        </dgm:presLayoutVars>
      </dgm:prSet>
      <dgm:spPr/>
      <dgm:t>
        <a:bodyPr/>
        <a:lstStyle/>
        <a:p>
          <a:endParaRPr lang="ru-RU"/>
        </a:p>
      </dgm:t>
    </dgm:pt>
    <dgm:pt modelId="{9971B98E-492B-40B7-BC48-54055CE00676}" type="pres">
      <dgm:prSet presAssocID="{0AF81386-A151-4864-925B-6D4EC81B0A6B}" presName="hierChild3" presStyleCnt="0"/>
      <dgm:spPr/>
    </dgm:pt>
    <dgm:pt modelId="{D686402B-27DD-487C-BF6F-EB0F29243F28}" type="pres">
      <dgm:prSet presAssocID="{7AEE5029-2FC4-4E56-966F-166458E6652D}" presName="Name10" presStyleLbl="parChTrans1D2" presStyleIdx="2" presStyleCnt="3"/>
      <dgm:spPr/>
      <dgm:t>
        <a:bodyPr/>
        <a:lstStyle/>
        <a:p>
          <a:endParaRPr lang="ru-RU"/>
        </a:p>
      </dgm:t>
    </dgm:pt>
    <dgm:pt modelId="{F80AC4CA-3D08-466E-B678-BFEB7BD6D792}" type="pres">
      <dgm:prSet presAssocID="{AFFBB1D9-3300-4B78-889A-BE1AF6A432DE}" presName="hierRoot2" presStyleCnt="0"/>
      <dgm:spPr/>
    </dgm:pt>
    <dgm:pt modelId="{63275298-C00C-4F76-9BAD-11AA358B3487}" type="pres">
      <dgm:prSet presAssocID="{AFFBB1D9-3300-4B78-889A-BE1AF6A432DE}" presName="composite2" presStyleCnt="0"/>
      <dgm:spPr/>
    </dgm:pt>
    <dgm:pt modelId="{EF589913-A9EF-48B1-8EA5-E44522CF8460}" type="pres">
      <dgm:prSet presAssocID="{AFFBB1D9-3300-4B78-889A-BE1AF6A432DE}" presName="background2" presStyleLbl="node2" presStyleIdx="2" presStyleCnt="3"/>
      <dgm:spPr/>
    </dgm:pt>
    <dgm:pt modelId="{FB3668D7-607A-4095-BE85-9EC9CD4819A7}" type="pres">
      <dgm:prSet presAssocID="{AFFBB1D9-3300-4B78-889A-BE1AF6A432DE}" presName="text2" presStyleLbl="fgAcc2" presStyleIdx="2" presStyleCnt="3">
        <dgm:presLayoutVars>
          <dgm:chPref val="3"/>
        </dgm:presLayoutVars>
      </dgm:prSet>
      <dgm:spPr/>
      <dgm:t>
        <a:bodyPr/>
        <a:lstStyle/>
        <a:p>
          <a:endParaRPr lang="ru-RU"/>
        </a:p>
      </dgm:t>
    </dgm:pt>
    <dgm:pt modelId="{F3EA58A9-FAFF-4762-BCCE-610B9B997F07}" type="pres">
      <dgm:prSet presAssocID="{AFFBB1D9-3300-4B78-889A-BE1AF6A432DE}" presName="hierChild3" presStyleCnt="0"/>
      <dgm:spPr/>
    </dgm:pt>
  </dgm:ptLst>
  <dgm:cxnLst>
    <dgm:cxn modelId="{760504C9-2AB6-4B30-A5AB-4BA4E9DEBAC7}" type="presOf" srcId="{94E149EE-1D8B-4322-BE5A-5CB809C690FA}" destId="{99B80432-2928-440B-AACE-8A125CB7B063}" srcOrd="0" destOrd="0" presId="urn:microsoft.com/office/officeart/2005/8/layout/hierarchy1"/>
    <dgm:cxn modelId="{DFDF600D-1C7C-4055-8AE1-034E04068B23}" type="presOf" srcId="{0AF81386-A151-4864-925B-6D4EC81B0A6B}" destId="{AFB0A5F2-475A-4BEE-B3BC-E99AA067FBFE}" srcOrd="0" destOrd="0" presId="urn:microsoft.com/office/officeart/2005/8/layout/hierarchy1"/>
    <dgm:cxn modelId="{A2F07D7B-4E25-4905-9EA7-554DFBF5177E}" srcId="{739611C4-2B0F-4A47-99DC-6B2491F1165F}" destId="{94E149EE-1D8B-4322-BE5A-5CB809C690FA}" srcOrd="0" destOrd="0" parTransId="{0A4D7E06-F0CB-43DE-A837-C0EB0834B4E9}" sibTransId="{A68661C4-2AAA-482E-AE15-70D6FBB898CF}"/>
    <dgm:cxn modelId="{CD68B4DB-5ACE-4A66-ACF2-440FAAB2D954}" type="presOf" srcId="{020C90E6-28CF-4940-8B81-B8C069D6F36A}" destId="{A7DCAC6F-8D52-4D37-82B2-56A02A0B131B}" srcOrd="0" destOrd="0" presId="urn:microsoft.com/office/officeart/2005/8/layout/hierarchy1"/>
    <dgm:cxn modelId="{FC4887CB-A3C0-4ECD-AAE5-522058FC2F29}" type="presOf" srcId="{0A4D7E06-F0CB-43DE-A837-C0EB0834B4E9}" destId="{C01BEF47-7636-4C79-8502-6593D4D816C7}" srcOrd="0" destOrd="0" presId="urn:microsoft.com/office/officeart/2005/8/layout/hierarchy1"/>
    <dgm:cxn modelId="{6E1E4C40-755D-42C7-8713-117B2BEFD761}" type="presOf" srcId="{739611C4-2B0F-4A47-99DC-6B2491F1165F}" destId="{BE52EF40-CC73-4A60-81ED-40AD30B340FC}" srcOrd="0" destOrd="0" presId="urn:microsoft.com/office/officeart/2005/8/layout/hierarchy1"/>
    <dgm:cxn modelId="{DBA17CD1-C878-42CD-8E5F-5F90BE9DC339}" type="presOf" srcId="{A8084A9F-26F0-4225-823D-E31A863F0950}" destId="{8D7A8303-9F8C-44BE-811E-3A7E35B81900}" srcOrd="0" destOrd="0" presId="urn:microsoft.com/office/officeart/2005/8/layout/hierarchy1"/>
    <dgm:cxn modelId="{F92ED3E6-9BC9-4AB0-92E5-705E6C7686BC}" srcId="{020C90E6-28CF-4940-8B81-B8C069D6F36A}" destId="{739611C4-2B0F-4A47-99DC-6B2491F1165F}" srcOrd="0" destOrd="0" parTransId="{636F6289-D11A-41F4-8961-17E46B00CDD7}" sibTransId="{5482817E-43C5-4694-98D0-683247B485C5}"/>
    <dgm:cxn modelId="{BD9D2043-0833-4D50-AEFA-74218F7DA16E}" srcId="{739611C4-2B0F-4A47-99DC-6B2491F1165F}" destId="{0AF81386-A151-4864-925B-6D4EC81B0A6B}" srcOrd="1" destOrd="0" parTransId="{A8084A9F-26F0-4225-823D-E31A863F0950}" sibTransId="{344D234B-23BB-4249-A22C-7BF8D9C706F5}"/>
    <dgm:cxn modelId="{E66C135F-CA01-45E2-A69D-13945CD861C8}" srcId="{739611C4-2B0F-4A47-99DC-6B2491F1165F}" destId="{AFFBB1D9-3300-4B78-889A-BE1AF6A432DE}" srcOrd="2" destOrd="0" parTransId="{7AEE5029-2FC4-4E56-966F-166458E6652D}" sibTransId="{86A79F6D-66A4-4CE9-A85F-E2E21B29B9ED}"/>
    <dgm:cxn modelId="{CD075254-9652-464F-96B8-DA75DF627DF5}" type="presOf" srcId="{AFFBB1D9-3300-4B78-889A-BE1AF6A432DE}" destId="{FB3668D7-607A-4095-BE85-9EC9CD4819A7}" srcOrd="0" destOrd="0" presId="urn:microsoft.com/office/officeart/2005/8/layout/hierarchy1"/>
    <dgm:cxn modelId="{57E30E9D-66DD-45CE-919B-0DA7788531AA}" type="presOf" srcId="{7AEE5029-2FC4-4E56-966F-166458E6652D}" destId="{D686402B-27DD-487C-BF6F-EB0F29243F28}" srcOrd="0" destOrd="0" presId="urn:microsoft.com/office/officeart/2005/8/layout/hierarchy1"/>
    <dgm:cxn modelId="{F48F6322-6BB7-478D-83B7-6D96288BE6B8}" type="presParOf" srcId="{A7DCAC6F-8D52-4D37-82B2-56A02A0B131B}" destId="{CF723C35-04F7-4486-B6D6-374AE151F14C}" srcOrd="0" destOrd="0" presId="urn:microsoft.com/office/officeart/2005/8/layout/hierarchy1"/>
    <dgm:cxn modelId="{3B7A8848-4C09-4A01-A714-643D444CEAE6}" type="presParOf" srcId="{CF723C35-04F7-4486-B6D6-374AE151F14C}" destId="{8457EE53-08B8-4133-BCD1-E5F25B39AD6E}" srcOrd="0" destOrd="0" presId="urn:microsoft.com/office/officeart/2005/8/layout/hierarchy1"/>
    <dgm:cxn modelId="{70809DB8-60CC-4EEA-B815-8F72F2994DA7}" type="presParOf" srcId="{8457EE53-08B8-4133-BCD1-E5F25B39AD6E}" destId="{8A7D6315-37A0-459D-90D9-D23626EF0A8B}" srcOrd="0" destOrd="0" presId="urn:microsoft.com/office/officeart/2005/8/layout/hierarchy1"/>
    <dgm:cxn modelId="{6375612D-22EA-418E-A6CA-79A84E11DD64}" type="presParOf" srcId="{8457EE53-08B8-4133-BCD1-E5F25B39AD6E}" destId="{BE52EF40-CC73-4A60-81ED-40AD30B340FC}" srcOrd="1" destOrd="0" presId="urn:microsoft.com/office/officeart/2005/8/layout/hierarchy1"/>
    <dgm:cxn modelId="{931E66A7-A758-416B-A3E0-4EDABD796AEA}" type="presParOf" srcId="{CF723C35-04F7-4486-B6D6-374AE151F14C}" destId="{FE8B287E-4690-4BA5-9F7F-82E7BF6AD1D3}" srcOrd="1" destOrd="0" presId="urn:microsoft.com/office/officeart/2005/8/layout/hierarchy1"/>
    <dgm:cxn modelId="{EE19F049-B707-437B-B9AD-A1A7459DC43D}" type="presParOf" srcId="{FE8B287E-4690-4BA5-9F7F-82E7BF6AD1D3}" destId="{C01BEF47-7636-4C79-8502-6593D4D816C7}" srcOrd="0" destOrd="0" presId="urn:microsoft.com/office/officeart/2005/8/layout/hierarchy1"/>
    <dgm:cxn modelId="{C28F2C6B-14A8-4D24-8ADB-30A8C1746A08}" type="presParOf" srcId="{FE8B287E-4690-4BA5-9F7F-82E7BF6AD1D3}" destId="{6CC7EA69-2FEF-4F1E-9158-1739AAEFDF29}" srcOrd="1" destOrd="0" presId="urn:microsoft.com/office/officeart/2005/8/layout/hierarchy1"/>
    <dgm:cxn modelId="{E31C0930-ADA5-46C1-88B1-8930877547E9}" type="presParOf" srcId="{6CC7EA69-2FEF-4F1E-9158-1739AAEFDF29}" destId="{421B56F9-3C5A-4363-9280-E7A8319D7D7A}" srcOrd="0" destOrd="0" presId="urn:microsoft.com/office/officeart/2005/8/layout/hierarchy1"/>
    <dgm:cxn modelId="{2AB43AAF-3578-4E97-9C78-932B11936B1D}" type="presParOf" srcId="{421B56F9-3C5A-4363-9280-E7A8319D7D7A}" destId="{244F2030-06B5-45AD-BE78-B54B354D2983}" srcOrd="0" destOrd="0" presId="urn:microsoft.com/office/officeart/2005/8/layout/hierarchy1"/>
    <dgm:cxn modelId="{6D093622-B48C-4800-9CF5-A051B3A0F547}" type="presParOf" srcId="{421B56F9-3C5A-4363-9280-E7A8319D7D7A}" destId="{99B80432-2928-440B-AACE-8A125CB7B063}" srcOrd="1" destOrd="0" presId="urn:microsoft.com/office/officeart/2005/8/layout/hierarchy1"/>
    <dgm:cxn modelId="{6F3F0513-7ACC-4C4E-A36E-AD414CC2F4B2}" type="presParOf" srcId="{6CC7EA69-2FEF-4F1E-9158-1739AAEFDF29}" destId="{B3FCA2DE-AC6A-4045-A7B4-426F58039B13}" srcOrd="1" destOrd="0" presId="urn:microsoft.com/office/officeart/2005/8/layout/hierarchy1"/>
    <dgm:cxn modelId="{EE82258B-DB90-45B5-8C81-34170F4D9EAA}" type="presParOf" srcId="{FE8B287E-4690-4BA5-9F7F-82E7BF6AD1D3}" destId="{8D7A8303-9F8C-44BE-811E-3A7E35B81900}" srcOrd="2" destOrd="0" presId="urn:microsoft.com/office/officeart/2005/8/layout/hierarchy1"/>
    <dgm:cxn modelId="{AA9C1D35-C18F-4E74-8281-F26946F8B97D}" type="presParOf" srcId="{FE8B287E-4690-4BA5-9F7F-82E7BF6AD1D3}" destId="{E7A0BB49-304D-4ED1-B762-5D1DC8EDD7C3}" srcOrd="3" destOrd="0" presId="urn:microsoft.com/office/officeart/2005/8/layout/hierarchy1"/>
    <dgm:cxn modelId="{FEF42EBC-E39D-4BEC-A561-1E30D4B7ED48}" type="presParOf" srcId="{E7A0BB49-304D-4ED1-B762-5D1DC8EDD7C3}" destId="{23C011E9-8EF7-482E-A696-73D672B787B6}" srcOrd="0" destOrd="0" presId="urn:microsoft.com/office/officeart/2005/8/layout/hierarchy1"/>
    <dgm:cxn modelId="{A045FBBC-8B2B-442C-8CC7-723BB0244C51}" type="presParOf" srcId="{23C011E9-8EF7-482E-A696-73D672B787B6}" destId="{E03D549D-04BC-4F19-8F37-66BCA666DFD8}" srcOrd="0" destOrd="0" presId="urn:microsoft.com/office/officeart/2005/8/layout/hierarchy1"/>
    <dgm:cxn modelId="{60E96349-214C-4A90-B708-519C41FEA7E6}" type="presParOf" srcId="{23C011E9-8EF7-482E-A696-73D672B787B6}" destId="{AFB0A5F2-475A-4BEE-B3BC-E99AA067FBFE}" srcOrd="1" destOrd="0" presId="urn:microsoft.com/office/officeart/2005/8/layout/hierarchy1"/>
    <dgm:cxn modelId="{B65E557D-3CF4-4ACB-B84E-87ACEF92CDA9}" type="presParOf" srcId="{E7A0BB49-304D-4ED1-B762-5D1DC8EDD7C3}" destId="{9971B98E-492B-40B7-BC48-54055CE00676}" srcOrd="1" destOrd="0" presId="urn:microsoft.com/office/officeart/2005/8/layout/hierarchy1"/>
    <dgm:cxn modelId="{F80854B3-D628-490F-920A-C6E63B51201E}" type="presParOf" srcId="{FE8B287E-4690-4BA5-9F7F-82E7BF6AD1D3}" destId="{D686402B-27DD-487C-BF6F-EB0F29243F28}" srcOrd="4" destOrd="0" presId="urn:microsoft.com/office/officeart/2005/8/layout/hierarchy1"/>
    <dgm:cxn modelId="{0D3DA8FE-EA6E-47FE-9C28-1035AABD8B92}" type="presParOf" srcId="{FE8B287E-4690-4BA5-9F7F-82E7BF6AD1D3}" destId="{F80AC4CA-3D08-466E-B678-BFEB7BD6D792}" srcOrd="5" destOrd="0" presId="urn:microsoft.com/office/officeart/2005/8/layout/hierarchy1"/>
    <dgm:cxn modelId="{94CA62B9-DA0F-4408-8E1E-2C8BA3DBBA13}" type="presParOf" srcId="{F80AC4CA-3D08-466E-B678-BFEB7BD6D792}" destId="{63275298-C00C-4F76-9BAD-11AA358B3487}" srcOrd="0" destOrd="0" presId="urn:microsoft.com/office/officeart/2005/8/layout/hierarchy1"/>
    <dgm:cxn modelId="{C85346C7-EFD3-4734-94CE-A88E0A80BAA9}" type="presParOf" srcId="{63275298-C00C-4F76-9BAD-11AA358B3487}" destId="{EF589913-A9EF-48B1-8EA5-E44522CF8460}" srcOrd="0" destOrd="0" presId="urn:microsoft.com/office/officeart/2005/8/layout/hierarchy1"/>
    <dgm:cxn modelId="{477B73FC-10FB-49F3-8AAC-2DB948D1A11D}" type="presParOf" srcId="{63275298-C00C-4F76-9BAD-11AA358B3487}" destId="{FB3668D7-607A-4095-BE85-9EC9CD4819A7}" srcOrd="1" destOrd="0" presId="urn:microsoft.com/office/officeart/2005/8/layout/hierarchy1"/>
    <dgm:cxn modelId="{0D4769D7-D2EB-4A62-92C2-3B23F7A954E9}" type="presParOf" srcId="{F80AC4CA-3D08-466E-B678-BFEB7BD6D792}" destId="{F3EA58A9-FAFF-4762-BCCE-610B9B997F0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81F179-8B47-47C8-BF09-436A6D3D87E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F0CC0407-0A92-4037-A86A-3B07632DF6E4}">
      <dgm:prSet phldrT="[Текст]" custT="1"/>
      <dgm:spPr/>
      <dgm:t>
        <a:bodyPr/>
        <a:lstStyle/>
        <a:p>
          <a:r>
            <a:rPr lang="ru-RU" sz="2000" b="1" dirty="0" smtClean="0"/>
            <a:t>Неврологическая симптоматика в оральной области при дизартрии</a:t>
          </a:r>
          <a:endParaRPr lang="ru-RU" sz="2000" b="1" dirty="0"/>
        </a:p>
      </dgm:t>
    </dgm:pt>
    <dgm:pt modelId="{BF8CEA9B-BB5C-4B1F-8E56-DCCAA7655E66}" type="parTrans" cxnId="{13F87E5F-7B9A-4369-8EF2-E0EDDE75F055}">
      <dgm:prSet/>
      <dgm:spPr/>
      <dgm:t>
        <a:bodyPr/>
        <a:lstStyle/>
        <a:p>
          <a:endParaRPr lang="ru-RU"/>
        </a:p>
      </dgm:t>
    </dgm:pt>
    <dgm:pt modelId="{8E1716C4-A984-4546-808C-C8BDEB596057}" type="sibTrans" cxnId="{13F87E5F-7B9A-4369-8EF2-E0EDDE75F055}">
      <dgm:prSet/>
      <dgm:spPr/>
      <dgm:t>
        <a:bodyPr/>
        <a:lstStyle/>
        <a:p>
          <a:endParaRPr lang="ru-RU"/>
        </a:p>
      </dgm:t>
    </dgm:pt>
    <dgm:pt modelId="{0A2E9300-D010-44FC-AD9C-51E3254B08AC}" type="asst">
      <dgm:prSet phldrT="[Текст]" custT="1"/>
      <dgm:spPr/>
      <dgm:t>
        <a:bodyPr vert="vert270"/>
        <a:lstStyle/>
        <a:p>
          <a:r>
            <a:rPr lang="ru-RU" sz="1600" b="1" dirty="0" smtClean="0"/>
            <a:t>Повышенное слюноотделение</a:t>
          </a:r>
          <a:endParaRPr lang="ru-RU" sz="1600" b="1" dirty="0"/>
        </a:p>
      </dgm:t>
    </dgm:pt>
    <dgm:pt modelId="{A6051743-528C-4352-A139-245EFE544D18}" type="parTrans" cxnId="{95CA2898-C9C9-41C4-8F6E-129BE4EC27A3}">
      <dgm:prSet/>
      <dgm:spPr/>
      <dgm:t>
        <a:bodyPr/>
        <a:lstStyle/>
        <a:p>
          <a:endParaRPr lang="ru-RU"/>
        </a:p>
      </dgm:t>
    </dgm:pt>
    <dgm:pt modelId="{5E8A950B-180B-4089-8D45-6D7D03BFF4D1}" type="sibTrans" cxnId="{95CA2898-C9C9-41C4-8F6E-129BE4EC27A3}">
      <dgm:prSet/>
      <dgm:spPr/>
      <dgm:t>
        <a:bodyPr/>
        <a:lstStyle/>
        <a:p>
          <a:endParaRPr lang="ru-RU"/>
        </a:p>
      </dgm:t>
    </dgm:pt>
    <dgm:pt modelId="{2BF28857-F8B4-4A78-BBBA-AC2EE8F71BCA}" type="asst">
      <dgm:prSet phldrT="[Текст]" custT="1"/>
      <dgm:spPr/>
      <dgm:t>
        <a:bodyPr vert="vert270"/>
        <a:lstStyle/>
        <a:p>
          <a:r>
            <a:rPr lang="ru-RU" sz="1600" b="1" dirty="0" smtClean="0"/>
            <a:t>Наличие атаксий, повышенный пониженный, переменный тонус</a:t>
          </a:r>
          <a:endParaRPr lang="ru-RU" sz="1600" b="1" dirty="0"/>
        </a:p>
      </dgm:t>
    </dgm:pt>
    <dgm:pt modelId="{2A3FA0B6-06B4-47FC-ABA5-7E13672DF9E1}" type="parTrans" cxnId="{7087A213-E979-4E28-BC4D-47EAB510D646}">
      <dgm:prSet/>
      <dgm:spPr/>
      <dgm:t>
        <a:bodyPr/>
        <a:lstStyle/>
        <a:p>
          <a:endParaRPr lang="ru-RU"/>
        </a:p>
      </dgm:t>
    </dgm:pt>
    <dgm:pt modelId="{C0718B0C-ECE1-4DE9-B24F-B94810C26CEF}" type="sibTrans" cxnId="{7087A213-E979-4E28-BC4D-47EAB510D646}">
      <dgm:prSet/>
      <dgm:spPr/>
      <dgm:t>
        <a:bodyPr/>
        <a:lstStyle/>
        <a:p>
          <a:endParaRPr lang="ru-RU"/>
        </a:p>
      </dgm:t>
    </dgm:pt>
    <dgm:pt modelId="{05A11A19-F51C-48D2-B459-3CBC938FFF1F}" type="asst">
      <dgm:prSet phldrT="[Текст]" custT="1"/>
      <dgm:spPr/>
      <dgm:t>
        <a:bodyPr vert="vert270"/>
        <a:lstStyle/>
        <a:p>
          <a:r>
            <a:rPr lang="ru-RU" sz="1600" b="1" dirty="0" smtClean="0"/>
            <a:t>Наличие </a:t>
          </a:r>
          <a:r>
            <a:rPr lang="ru-RU" sz="1600" b="1" dirty="0" err="1" smtClean="0"/>
            <a:t>синкенезий</a:t>
          </a:r>
          <a:endParaRPr lang="ru-RU" sz="1600" b="1" dirty="0"/>
        </a:p>
      </dgm:t>
    </dgm:pt>
    <dgm:pt modelId="{8FB0900C-A102-49B3-9B0A-1F7D40D73A5C}" type="parTrans" cxnId="{79F89B72-D0D7-494A-BED9-4C61CF077796}">
      <dgm:prSet/>
      <dgm:spPr/>
      <dgm:t>
        <a:bodyPr/>
        <a:lstStyle/>
        <a:p>
          <a:endParaRPr lang="ru-RU"/>
        </a:p>
      </dgm:t>
    </dgm:pt>
    <dgm:pt modelId="{BA5BA47E-8460-400A-B6CC-F7FA155BE23D}" type="sibTrans" cxnId="{79F89B72-D0D7-494A-BED9-4C61CF077796}">
      <dgm:prSet/>
      <dgm:spPr/>
      <dgm:t>
        <a:bodyPr/>
        <a:lstStyle/>
        <a:p>
          <a:endParaRPr lang="ru-RU"/>
        </a:p>
      </dgm:t>
    </dgm:pt>
    <dgm:pt modelId="{73040F8F-BD98-4DFA-91F2-A563B488C882}" type="asst">
      <dgm:prSet phldrT="[Текст]" custT="1"/>
      <dgm:spPr/>
      <dgm:t>
        <a:bodyPr vert="vert270"/>
        <a:lstStyle/>
        <a:p>
          <a:r>
            <a:rPr lang="ru-RU" sz="1600" b="1" dirty="0" smtClean="0"/>
            <a:t>Наличие гиперкинезов</a:t>
          </a:r>
          <a:endParaRPr lang="ru-RU" sz="1600" b="1" dirty="0"/>
        </a:p>
      </dgm:t>
    </dgm:pt>
    <dgm:pt modelId="{7A8CBD52-2546-474C-96D6-FF4AE43A4F17}" type="parTrans" cxnId="{0FE3B04F-0412-4846-A695-D0A7A630A2F7}">
      <dgm:prSet/>
      <dgm:spPr/>
      <dgm:t>
        <a:bodyPr/>
        <a:lstStyle/>
        <a:p>
          <a:endParaRPr lang="ru-RU"/>
        </a:p>
      </dgm:t>
    </dgm:pt>
    <dgm:pt modelId="{639CD825-035C-4B74-9BF5-BED495C451CF}" type="sibTrans" cxnId="{0FE3B04F-0412-4846-A695-D0A7A630A2F7}">
      <dgm:prSet/>
      <dgm:spPr/>
      <dgm:t>
        <a:bodyPr/>
        <a:lstStyle/>
        <a:p>
          <a:endParaRPr lang="ru-RU"/>
        </a:p>
      </dgm:t>
    </dgm:pt>
    <dgm:pt modelId="{FD99F56C-6BD9-444E-902A-CFEB71330EC6}" type="asst">
      <dgm:prSet phldrT="[Текст]" custT="1"/>
      <dgm:spPr/>
      <dgm:t>
        <a:bodyPr vert="vert270"/>
        <a:lstStyle/>
        <a:p>
          <a:r>
            <a:rPr lang="ru-RU" sz="1600" b="1" dirty="0" smtClean="0"/>
            <a:t>Наличие </a:t>
          </a:r>
          <a:r>
            <a:rPr lang="ru-RU" sz="1600" b="1" smtClean="0"/>
            <a:t>апраксий</a:t>
          </a:r>
          <a:endParaRPr lang="ru-RU" sz="1600" b="1" dirty="0"/>
        </a:p>
      </dgm:t>
    </dgm:pt>
    <dgm:pt modelId="{79365FAE-B124-49AF-B156-915331BBDF68}" type="parTrans" cxnId="{0F6F1553-740E-4D7C-973C-44563C5FACA0}">
      <dgm:prSet/>
      <dgm:spPr/>
      <dgm:t>
        <a:bodyPr/>
        <a:lstStyle/>
        <a:p>
          <a:endParaRPr lang="ru-RU"/>
        </a:p>
      </dgm:t>
    </dgm:pt>
    <dgm:pt modelId="{19F31CB2-DC70-455D-910F-364D24795434}" type="sibTrans" cxnId="{0F6F1553-740E-4D7C-973C-44563C5FACA0}">
      <dgm:prSet/>
      <dgm:spPr/>
      <dgm:t>
        <a:bodyPr/>
        <a:lstStyle/>
        <a:p>
          <a:endParaRPr lang="ru-RU"/>
        </a:p>
      </dgm:t>
    </dgm:pt>
    <dgm:pt modelId="{A0EDAAEA-3D58-4093-AE8E-8012853643FA}" type="pres">
      <dgm:prSet presAssocID="{7381F179-8B47-47C8-BF09-436A6D3D87E3}" presName="hierChild1" presStyleCnt="0">
        <dgm:presLayoutVars>
          <dgm:chPref val="1"/>
          <dgm:dir/>
          <dgm:animOne val="branch"/>
          <dgm:animLvl val="lvl"/>
          <dgm:resizeHandles/>
        </dgm:presLayoutVars>
      </dgm:prSet>
      <dgm:spPr/>
      <dgm:t>
        <a:bodyPr/>
        <a:lstStyle/>
        <a:p>
          <a:endParaRPr lang="ru-RU"/>
        </a:p>
      </dgm:t>
    </dgm:pt>
    <dgm:pt modelId="{A4AF8D25-4914-4729-BCDD-CFDD15BAB7D2}" type="pres">
      <dgm:prSet presAssocID="{F0CC0407-0A92-4037-A86A-3B07632DF6E4}" presName="hierRoot1" presStyleCnt="0"/>
      <dgm:spPr/>
    </dgm:pt>
    <dgm:pt modelId="{AE40E836-C370-4878-84A7-FFB3A690E039}" type="pres">
      <dgm:prSet presAssocID="{F0CC0407-0A92-4037-A86A-3B07632DF6E4}" presName="composite" presStyleCnt="0"/>
      <dgm:spPr/>
    </dgm:pt>
    <dgm:pt modelId="{FBB65699-7BC9-455D-9AA1-EF0E6316CDBC}" type="pres">
      <dgm:prSet presAssocID="{F0CC0407-0A92-4037-A86A-3B07632DF6E4}" presName="background" presStyleLbl="node0" presStyleIdx="0" presStyleCnt="1"/>
      <dgm:spPr/>
    </dgm:pt>
    <dgm:pt modelId="{145A3285-B50F-4B23-9C74-294D1032BF77}" type="pres">
      <dgm:prSet presAssocID="{F0CC0407-0A92-4037-A86A-3B07632DF6E4}" presName="text" presStyleLbl="fgAcc0" presStyleIdx="0" presStyleCnt="1" custScaleX="401381" custScaleY="149411" custLinFactY="-48919" custLinFactNeighborX="-7367" custLinFactNeighborY="-100000">
        <dgm:presLayoutVars>
          <dgm:chPref val="3"/>
        </dgm:presLayoutVars>
      </dgm:prSet>
      <dgm:spPr/>
      <dgm:t>
        <a:bodyPr/>
        <a:lstStyle/>
        <a:p>
          <a:endParaRPr lang="ru-RU"/>
        </a:p>
      </dgm:t>
    </dgm:pt>
    <dgm:pt modelId="{6575F20E-0D4E-4B40-8CA5-B88BEF38DE79}" type="pres">
      <dgm:prSet presAssocID="{F0CC0407-0A92-4037-A86A-3B07632DF6E4}" presName="hierChild2" presStyleCnt="0"/>
      <dgm:spPr/>
    </dgm:pt>
    <dgm:pt modelId="{D921D01A-CF32-4078-A61D-B0B14C8E3D9B}" type="pres">
      <dgm:prSet presAssocID="{A6051743-528C-4352-A139-245EFE544D18}" presName="Name10" presStyleLbl="parChTrans1D2" presStyleIdx="0" presStyleCnt="5"/>
      <dgm:spPr/>
      <dgm:t>
        <a:bodyPr/>
        <a:lstStyle/>
        <a:p>
          <a:endParaRPr lang="ru-RU"/>
        </a:p>
      </dgm:t>
    </dgm:pt>
    <dgm:pt modelId="{1990A6E5-8966-4742-894A-A58E2E614C12}" type="pres">
      <dgm:prSet presAssocID="{0A2E9300-D010-44FC-AD9C-51E3254B08AC}" presName="hierRoot2" presStyleCnt="0"/>
      <dgm:spPr/>
    </dgm:pt>
    <dgm:pt modelId="{9C11C4DD-25B2-405B-B66F-73780D0DDDFD}" type="pres">
      <dgm:prSet presAssocID="{0A2E9300-D010-44FC-AD9C-51E3254B08AC}" presName="composite2" presStyleCnt="0"/>
      <dgm:spPr/>
    </dgm:pt>
    <dgm:pt modelId="{1925B285-420D-41F0-A47E-66733BED066C}" type="pres">
      <dgm:prSet presAssocID="{0A2E9300-D010-44FC-AD9C-51E3254B08AC}" presName="background2" presStyleLbl="asst1" presStyleIdx="0" presStyleCnt="5"/>
      <dgm:spPr/>
    </dgm:pt>
    <dgm:pt modelId="{97BBD270-8F00-4423-A76E-EBE3BA6BB873}" type="pres">
      <dgm:prSet presAssocID="{0A2E9300-D010-44FC-AD9C-51E3254B08AC}" presName="text2" presStyleLbl="fgAcc2" presStyleIdx="0" presStyleCnt="5" custScaleY="358052">
        <dgm:presLayoutVars>
          <dgm:chPref val="3"/>
        </dgm:presLayoutVars>
      </dgm:prSet>
      <dgm:spPr/>
      <dgm:t>
        <a:bodyPr/>
        <a:lstStyle/>
        <a:p>
          <a:endParaRPr lang="ru-RU"/>
        </a:p>
      </dgm:t>
    </dgm:pt>
    <dgm:pt modelId="{17B46C64-6219-410D-91C6-9A22ED9EED55}" type="pres">
      <dgm:prSet presAssocID="{0A2E9300-D010-44FC-AD9C-51E3254B08AC}" presName="hierChild3" presStyleCnt="0"/>
      <dgm:spPr/>
    </dgm:pt>
    <dgm:pt modelId="{874E8D05-B787-48A9-B94C-B162E19A1042}" type="pres">
      <dgm:prSet presAssocID="{2A3FA0B6-06B4-47FC-ABA5-7E13672DF9E1}" presName="Name10" presStyleLbl="parChTrans1D2" presStyleIdx="1" presStyleCnt="5"/>
      <dgm:spPr/>
      <dgm:t>
        <a:bodyPr/>
        <a:lstStyle/>
        <a:p>
          <a:endParaRPr lang="ru-RU"/>
        </a:p>
      </dgm:t>
    </dgm:pt>
    <dgm:pt modelId="{680BDC0D-53DC-433E-947A-90EAC5020078}" type="pres">
      <dgm:prSet presAssocID="{2BF28857-F8B4-4A78-BBBA-AC2EE8F71BCA}" presName="hierRoot2" presStyleCnt="0"/>
      <dgm:spPr/>
    </dgm:pt>
    <dgm:pt modelId="{CC40D2D6-EC93-41E4-9715-A9FB5D5A5B19}" type="pres">
      <dgm:prSet presAssocID="{2BF28857-F8B4-4A78-BBBA-AC2EE8F71BCA}" presName="composite2" presStyleCnt="0"/>
      <dgm:spPr/>
    </dgm:pt>
    <dgm:pt modelId="{E6DBAE5F-8044-4C48-BE64-B93311BBB4EA}" type="pres">
      <dgm:prSet presAssocID="{2BF28857-F8B4-4A78-BBBA-AC2EE8F71BCA}" presName="background2" presStyleLbl="asst1" presStyleIdx="1" presStyleCnt="5"/>
      <dgm:spPr/>
    </dgm:pt>
    <dgm:pt modelId="{363AAE30-C7CD-48EB-97D5-84CAC7F460F3}" type="pres">
      <dgm:prSet presAssocID="{2BF28857-F8B4-4A78-BBBA-AC2EE8F71BCA}" presName="text2" presStyleLbl="fgAcc2" presStyleIdx="1" presStyleCnt="5" custScaleY="364744">
        <dgm:presLayoutVars>
          <dgm:chPref val="3"/>
        </dgm:presLayoutVars>
      </dgm:prSet>
      <dgm:spPr/>
      <dgm:t>
        <a:bodyPr/>
        <a:lstStyle/>
        <a:p>
          <a:endParaRPr lang="ru-RU"/>
        </a:p>
      </dgm:t>
    </dgm:pt>
    <dgm:pt modelId="{4955DC26-2687-4760-B97C-15CEF5DC13CF}" type="pres">
      <dgm:prSet presAssocID="{2BF28857-F8B4-4A78-BBBA-AC2EE8F71BCA}" presName="hierChild3" presStyleCnt="0"/>
      <dgm:spPr/>
    </dgm:pt>
    <dgm:pt modelId="{D8681434-9EAC-462A-B0F2-9614902E5C9B}" type="pres">
      <dgm:prSet presAssocID="{8FB0900C-A102-49B3-9B0A-1F7D40D73A5C}" presName="Name10" presStyleLbl="parChTrans1D2" presStyleIdx="2" presStyleCnt="5"/>
      <dgm:spPr/>
      <dgm:t>
        <a:bodyPr/>
        <a:lstStyle/>
        <a:p>
          <a:endParaRPr lang="ru-RU"/>
        </a:p>
      </dgm:t>
    </dgm:pt>
    <dgm:pt modelId="{8F96274D-D7CB-41D0-8A1A-4CDFF690D9E8}" type="pres">
      <dgm:prSet presAssocID="{05A11A19-F51C-48D2-B459-3CBC938FFF1F}" presName="hierRoot2" presStyleCnt="0"/>
      <dgm:spPr/>
    </dgm:pt>
    <dgm:pt modelId="{FD18208E-C135-4B7B-B9E8-60DF666CB106}" type="pres">
      <dgm:prSet presAssocID="{05A11A19-F51C-48D2-B459-3CBC938FFF1F}" presName="composite2" presStyleCnt="0"/>
      <dgm:spPr/>
    </dgm:pt>
    <dgm:pt modelId="{D541D3CF-A64F-4C1B-A6B1-5743876039BA}" type="pres">
      <dgm:prSet presAssocID="{05A11A19-F51C-48D2-B459-3CBC938FFF1F}" presName="background2" presStyleLbl="asst1" presStyleIdx="2" presStyleCnt="5"/>
      <dgm:spPr/>
    </dgm:pt>
    <dgm:pt modelId="{54DC52EF-92CB-447D-AE9E-9E2FE7F67963}" type="pres">
      <dgm:prSet presAssocID="{05A11A19-F51C-48D2-B459-3CBC938FFF1F}" presName="text2" presStyleLbl="fgAcc2" presStyleIdx="2" presStyleCnt="5" custScaleY="364744">
        <dgm:presLayoutVars>
          <dgm:chPref val="3"/>
        </dgm:presLayoutVars>
      </dgm:prSet>
      <dgm:spPr/>
      <dgm:t>
        <a:bodyPr/>
        <a:lstStyle/>
        <a:p>
          <a:endParaRPr lang="ru-RU"/>
        </a:p>
      </dgm:t>
    </dgm:pt>
    <dgm:pt modelId="{E06280D6-D0FB-465F-BAD6-2A7F4DE4E4E2}" type="pres">
      <dgm:prSet presAssocID="{05A11A19-F51C-48D2-B459-3CBC938FFF1F}" presName="hierChild3" presStyleCnt="0"/>
      <dgm:spPr/>
    </dgm:pt>
    <dgm:pt modelId="{1A34ECF4-92F2-4665-841C-1260F46F2FD1}" type="pres">
      <dgm:prSet presAssocID="{7A8CBD52-2546-474C-96D6-FF4AE43A4F17}" presName="Name10" presStyleLbl="parChTrans1D2" presStyleIdx="3" presStyleCnt="5"/>
      <dgm:spPr/>
      <dgm:t>
        <a:bodyPr/>
        <a:lstStyle/>
        <a:p>
          <a:endParaRPr lang="ru-RU"/>
        </a:p>
      </dgm:t>
    </dgm:pt>
    <dgm:pt modelId="{E4A79BDD-F725-451D-B370-E492E94EB054}" type="pres">
      <dgm:prSet presAssocID="{73040F8F-BD98-4DFA-91F2-A563B488C882}" presName="hierRoot2" presStyleCnt="0"/>
      <dgm:spPr/>
    </dgm:pt>
    <dgm:pt modelId="{0E80AD50-9900-4CF6-A6F3-FE2867688B60}" type="pres">
      <dgm:prSet presAssocID="{73040F8F-BD98-4DFA-91F2-A563B488C882}" presName="composite2" presStyleCnt="0"/>
      <dgm:spPr/>
    </dgm:pt>
    <dgm:pt modelId="{ACFFAD83-7564-406E-8113-11A5B4A1F54E}" type="pres">
      <dgm:prSet presAssocID="{73040F8F-BD98-4DFA-91F2-A563B488C882}" presName="background2" presStyleLbl="asst1" presStyleIdx="3" presStyleCnt="5"/>
      <dgm:spPr/>
    </dgm:pt>
    <dgm:pt modelId="{B0496663-8429-4C3D-A319-F5EB29405B54}" type="pres">
      <dgm:prSet presAssocID="{73040F8F-BD98-4DFA-91F2-A563B488C882}" presName="text2" presStyleLbl="fgAcc2" presStyleIdx="3" presStyleCnt="5" custScaleY="364744">
        <dgm:presLayoutVars>
          <dgm:chPref val="3"/>
        </dgm:presLayoutVars>
      </dgm:prSet>
      <dgm:spPr/>
      <dgm:t>
        <a:bodyPr/>
        <a:lstStyle/>
        <a:p>
          <a:endParaRPr lang="ru-RU"/>
        </a:p>
      </dgm:t>
    </dgm:pt>
    <dgm:pt modelId="{003F823E-02C9-4D0D-BCC8-4DB6DFDC7B4E}" type="pres">
      <dgm:prSet presAssocID="{73040F8F-BD98-4DFA-91F2-A563B488C882}" presName="hierChild3" presStyleCnt="0"/>
      <dgm:spPr/>
    </dgm:pt>
    <dgm:pt modelId="{E2F64921-01CC-4019-A7CA-CE2A59D79C07}" type="pres">
      <dgm:prSet presAssocID="{79365FAE-B124-49AF-B156-915331BBDF68}" presName="Name10" presStyleLbl="parChTrans1D2" presStyleIdx="4" presStyleCnt="5"/>
      <dgm:spPr/>
      <dgm:t>
        <a:bodyPr/>
        <a:lstStyle/>
        <a:p>
          <a:endParaRPr lang="ru-RU"/>
        </a:p>
      </dgm:t>
    </dgm:pt>
    <dgm:pt modelId="{4F99CCBE-93CF-4CA0-B952-23B8FF33FDE8}" type="pres">
      <dgm:prSet presAssocID="{FD99F56C-6BD9-444E-902A-CFEB71330EC6}" presName="hierRoot2" presStyleCnt="0"/>
      <dgm:spPr/>
    </dgm:pt>
    <dgm:pt modelId="{C86AC6B2-C9CF-4C21-9C33-C26555FA4ADD}" type="pres">
      <dgm:prSet presAssocID="{FD99F56C-6BD9-444E-902A-CFEB71330EC6}" presName="composite2" presStyleCnt="0"/>
      <dgm:spPr/>
    </dgm:pt>
    <dgm:pt modelId="{3289A0DE-9EF3-458D-A934-0C7C2F11F2E5}" type="pres">
      <dgm:prSet presAssocID="{FD99F56C-6BD9-444E-902A-CFEB71330EC6}" presName="background2" presStyleLbl="asst1" presStyleIdx="4" presStyleCnt="5"/>
      <dgm:spPr/>
    </dgm:pt>
    <dgm:pt modelId="{09EEA99A-B8AE-4575-AFB8-8C7F39CFB5A7}" type="pres">
      <dgm:prSet presAssocID="{FD99F56C-6BD9-444E-902A-CFEB71330EC6}" presName="text2" presStyleLbl="fgAcc2" presStyleIdx="4" presStyleCnt="5" custScaleY="364745">
        <dgm:presLayoutVars>
          <dgm:chPref val="3"/>
        </dgm:presLayoutVars>
      </dgm:prSet>
      <dgm:spPr/>
      <dgm:t>
        <a:bodyPr/>
        <a:lstStyle/>
        <a:p>
          <a:endParaRPr lang="ru-RU"/>
        </a:p>
      </dgm:t>
    </dgm:pt>
    <dgm:pt modelId="{56A5C469-4E87-47C2-9A77-67D1F8CCE8B4}" type="pres">
      <dgm:prSet presAssocID="{FD99F56C-6BD9-444E-902A-CFEB71330EC6}" presName="hierChild3" presStyleCnt="0"/>
      <dgm:spPr/>
    </dgm:pt>
  </dgm:ptLst>
  <dgm:cxnLst>
    <dgm:cxn modelId="{2675C07D-D95D-4E28-8586-BBEE18FAEC40}" type="presOf" srcId="{05A11A19-F51C-48D2-B459-3CBC938FFF1F}" destId="{54DC52EF-92CB-447D-AE9E-9E2FE7F67963}" srcOrd="0" destOrd="0" presId="urn:microsoft.com/office/officeart/2005/8/layout/hierarchy1"/>
    <dgm:cxn modelId="{29AA7FAE-F1C9-404C-B4B7-671CCE8FD553}" type="presOf" srcId="{0A2E9300-D010-44FC-AD9C-51E3254B08AC}" destId="{97BBD270-8F00-4423-A76E-EBE3BA6BB873}" srcOrd="0" destOrd="0" presId="urn:microsoft.com/office/officeart/2005/8/layout/hierarchy1"/>
    <dgm:cxn modelId="{01E13F2C-54B6-4D6F-A9C1-28DA2DD90921}" type="presOf" srcId="{2A3FA0B6-06B4-47FC-ABA5-7E13672DF9E1}" destId="{874E8D05-B787-48A9-B94C-B162E19A1042}" srcOrd="0" destOrd="0" presId="urn:microsoft.com/office/officeart/2005/8/layout/hierarchy1"/>
    <dgm:cxn modelId="{832BCD52-CF6E-4E19-B3A3-2D46696CAB20}" type="presOf" srcId="{FD99F56C-6BD9-444E-902A-CFEB71330EC6}" destId="{09EEA99A-B8AE-4575-AFB8-8C7F39CFB5A7}" srcOrd="0" destOrd="0" presId="urn:microsoft.com/office/officeart/2005/8/layout/hierarchy1"/>
    <dgm:cxn modelId="{ECE44C49-9DCD-4AF2-9F74-C3F1B6BD9495}" type="presOf" srcId="{73040F8F-BD98-4DFA-91F2-A563B488C882}" destId="{B0496663-8429-4C3D-A319-F5EB29405B54}" srcOrd="0" destOrd="0" presId="urn:microsoft.com/office/officeart/2005/8/layout/hierarchy1"/>
    <dgm:cxn modelId="{0FE3B04F-0412-4846-A695-D0A7A630A2F7}" srcId="{F0CC0407-0A92-4037-A86A-3B07632DF6E4}" destId="{73040F8F-BD98-4DFA-91F2-A563B488C882}" srcOrd="3" destOrd="0" parTransId="{7A8CBD52-2546-474C-96D6-FF4AE43A4F17}" sibTransId="{639CD825-035C-4B74-9BF5-BED495C451CF}"/>
    <dgm:cxn modelId="{7087A213-E979-4E28-BC4D-47EAB510D646}" srcId="{F0CC0407-0A92-4037-A86A-3B07632DF6E4}" destId="{2BF28857-F8B4-4A78-BBBA-AC2EE8F71BCA}" srcOrd="1" destOrd="0" parTransId="{2A3FA0B6-06B4-47FC-ABA5-7E13672DF9E1}" sibTransId="{C0718B0C-ECE1-4DE9-B24F-B94810C26CEF}"/>
    <dgm:cxn modelId="{24615F26-AC5C-48D7-A734-B2ED716CF990}" type="presOf" srcId="{79365FAE-B124-49AF-B156-915331BBDF68}" destId="{E2F64921-01CC-4019-A7CA-CE2A59D79C07}" srcOrd="0" destOrd="0" presId="urn:microsoft.com/office/officeart/2005/8/layout/hierarchy1"/>
    <dgm:cxn modelId="{683CB06D-32B5-430D-BDF1-46C8AABC47FD}" type="presOf" srcId="{8FB0900C-A102-49B3-9B0A-1F7D40D73A5C}" destId="{D8681434-9EAC-462A-B0F2-9614902E5C9B}" srcOrd="0" destOrd="0" presId="urn:microsoft.com/office/officeart/2005/8/layout/hierarchy1"/>
    <dgm:cxn modelId="{95CA2898-C9C9-41C4-8F6E-129BE4EC27A3}" srcId="{F0CC0407-0A92-4037-A86A-3B07632DF6E4}" destId="{0A2E9300-D010-44FC-AD9C-51E3254B08AC}" srcOrd="0" destOrd="0" parTransId="{A6051743-528C-4352-A139-245EFE544D18}" sibTransId="{5E8A950B-180B-4089-8D45-6D7D03BFF4D1}"/>
    <dgm:cxn modelId="{13F87E5F-7B9A-4369-8EF2-E0EDDE75F055}" srcId="{7381F179-8B47-47C8-BF09-436A6D3D87E3}" destId="{F0CC0407-0A92-4037-A86A-3B07632DF6E4}" srcOrd="0" destOrd="0" parTransId="{BF8CEA9B-BB5C-4B1F-8E56-DCCAA7655E66}" sibTransId="{8E1716C4-A984-4546-808C-C8BDEB596057}"/>
    <dgm:cxn modelId="{2A758EB2-F82D-443F-8D47-AB16CDE86B48}" type="presOf" srcId="{7381F179-8B47-47C8-BF09-436A6D3D87E3}" destId="{A0EDAAEA-3D58-4093-AE8E-8012853643FA}" srcOrd="0" destOrd="0" presId="urn:microsoft.com/office/officeart/2005/8/layout/hierarchy1"/>
    <dgm:cxn modelId="{2F575C46-F537-43D9-BDBB-E71C4A8A516D}" type="presOf" srcId="{F0CC0407-0A92-4037-A86A-3B07632DF6E4}" destId="{145A3285-B50F-4B23-9C74-294D1032BF77}" srcOrd="0" destOrd="0" presId="urn:microsoft.com/office/officeart/2005/8/layout/hierarchy1"/>
    <dgm:cxn modelId="{79F89B72-D0D7-494A-BED9-4C61CF077796}" srcId="{F0CC0407-0A92-4037-A86A-3B07632DF6E4}" destId="{05A11A19-F51C-48D2-B459-3CBC938FFF1F}" srcOrd="2" destOrd="0" parTransId="{8FB0900C-A102-49B3-9B0A-1F7D40D73A5C}" sibTransId="{BA5BA47E-8460-400A-B6CC-F7FA155BE23D}"/>
    <dgm:cxn modelId="{0F6F1553-740E-4D7C-973C-44563C5FACA0}" srcId="{F0CC0407-0A92-4037-A86A-3B07632DF6E4}" destId="{FD99F56C-6BD9-444E-902A-CFEB71330EC6}" srcOrd="4" destOrd="0" parTransId="{79365FAE-B124-49AF-B156-915331BBDF68}" sibTransId="{19F31CB2-DC70-455D-910F-364D24795434}"/>
    <dgm:cxn modelId="{BD6432D2-8DDA-459A-8FCC-EA3D9A418B5C}" type="presOf" srcId="{A6051743-528C-4352-A139-245EFE544D18}" destId="{D921D01A-CF32-4078-A61D-B0B14C8E3D9B}" srcOrd="0" destOrd="0" presId="urn:microsoft.com/office/officeart/2005/8/layout/hierarchy1"/>
    <dgm:cxn modelId="{FD7FAC34-9A5A-485B-BB7C-28BE683EFF93}" type="presOf" srcId="{2BF28857-F8B4-4A78-BBBA-AC2EE8F71BCA}" destId="{363AAE30-C7CD-48EB-97D5-84CAC7F460F3}" srcOrd="0" destOrd="0" presId="urn:microsoft.com/office/officeart/2005/8/layout/hierarchy1"/>
    <dgm:cxn modelId="{911D7900-C35A-4141-8A3D-137907CE89A5}" type="presOf" srcId="{7A8CBD52-2546-474C-96D6-FF4AE43A4F17}" destId="{1A34ECF4-92F2-4665-841C-1260F46F2FD1}" srcOrd="0" destOrd="0" presId="urn:microsoft.com/office/officeart/2005/8/layout/hierarchy1"/>
    <dgm:cxn modelId="{D6673E94-819F-4972-ACDD-2E0461EC2668}" type="presParOf" srcId="{A0EDAAEA-3D58-4093-AE8E-8012853643FA}" destId="{A4AF8D25-4914-4729-BCDD-CFDD15BAB7D2}" srcOrd="0" destOrd="0" presId="urn:microsoft.com/office/officeart/2005/8/layout/hierarchy1"/>
    <dgm:cxn modelId="{DC70D177-AFA4-499C-A41B-5D6AE9BB0C46}" type="presParOf" srcId="{A4AF8D25-4914-4729-BCDD-CFDD15BAB7D2}" destId="{AE40E836-C370-4878-84A7-FFB3A690E039}" srcOrd="0" destOrd="0" presId="urn:microsoft.com/office/officeart/2005/8/layout/hierarchy1"/>
    <dgm:cxn modelId="{78A9F9F0-8CF7-40CD-8C89-54A765BF5085}" type="presParOf" srcId="{AE40E836-C370-4878-84A7-FFB3A690E039}" destId="{FBB65699-7BC9-455D-9AA1-EF0E6316CDBC}" srcOrd="0" destOrd="0" presId="urn:microsoft.com/office/officeart/2005/8/layout/hierarchy1"/>
    <dgm:cxn modelId="{D7BB0002-471D-4533-97F5-2EBCEDEE963F}" type="presParOf" srcId="{AE40E836-C370-4878-84A7-FFB3A690E039}" destId="{145A3285-B50F-4B23-9C74-294D1032BF77}" srcOrd="1" destOrd="0" presId="urn:microsoft.com/office/officeart/2005/8/layout/hierarchy1"/>
    <dgm:cxn modelId="{45B588E0-38D5-4E69-B329-E05A0AA66401}" type="presParOf" srcId="{A4AF8D25-4914-4729-BCDD-CFDD15BAB7D2}" destId="{6575F20E-0D4E-4B40-8CA5-B88BEF38DE79}" srcOrd="1" destOrd="0" presId="urn:microsoft.com/office/officeart/2005/8/layout/hierarchy1"/>
    <dgm:cxn modelId="{40A3974E-CF43-4492-B5E4-D47027B639BE}" type="presParOf" srcId="{6575F20E-0D4E-4B40-8CA5-B88BEF38DE79}" destId="{D921D01A-CF32-4078-A61D-B0B14C8E3D9B}" srcOrd="0" destOrd="0" presId="urn:microsoft.com/office/officeart/2005/8/layout/hierarchy1"/>
    <dgm:cxn modelId="{11FC54DE-D30E-4254-B447-AFC4D0A9B742}" type="presParOf" srcId="{6575F20E-0D4E-4B40-8CA5-B88BEF38DE79}" destId="{1990A6E5-8966-4742-894A-A58E2E614C12}" srcOrd="1" destOrd="0" presId="urn:microsoft.com/office/officeart/2005/8/layout/hierarchy1"/>
    <dgm:cxn modelId="{02BEAD77-204C-4D7A-96FB-130F6EB37B12}" type="presParOf" srcId="{1990A6E5-8966-4742-894A-A58E2E614C12}" destId="{9C11C4DD-25B2-405B-B66F-73780D0DDDFD}" srcOrd="0" destOrd="0" presId="urn:microsoft.com/office/officeart/2005/8/layout/hierarchy1"/>
    <dgm:cxn modelId="{9B116FAB-0888-4DE0-83C3-362D17D73E21}" type="presParOf" srcId="{9C11C4DD-25B2-405B-B66F-73780D0DDDFD}" destId="{1925B285-420D-41F0-A47E-66733BED066C}" srcOrd="0" destOrd="0" presId="urn:microsoft.com/office/officeart/2005/8/layout/hierarchy1"/>
    <dgm:cxn modelId="{9B7F5EA7-0D1D-424F-8983-5A177BF26D29}" type="presParOf" srcId="{9C11C4DD-25B2-405B-B66F-73780D0DDDFD}" destId="{97BBD270-8F00-4423-A76E-EBE3BA6BB873}" srcOrd="1" destOrd="0" presId="urn:microsoft.com/office/officeart/2005/8/layout/hierarchy1"/>
    <dgm:cxn modelId="{4B109C0D-1128-43C9-ACAA-7F73B9F6F575}" type="presParOf" srcId="{1990A6E5-8966-4742-894A-A58E2E614C12}" destId="{17B46C64-6219-410D-91C6-9A22ED9EED55}" srcOrd="1" destOrd="0" presId="urn:microsoft.com/office/officeart/2005/8/layout/hierarchy1"/>
    <dgm:cxn modelId="{8A30FF4C-C1CF-485E-A79D-AB5A2FCD8E05}" type="presParOf" srcId="{6575F20E-0D4E-4B40-8CA5-B88BEF38DE79}" destId="{874E8D05-B787-48A9-B94C-B162E19A1042}" srcOrd="2" destOrd="0" presId="urn:microsoft.com/office/officeart/2005/8/layout/hierarchy1"/>
    <dgm:cxn modelId="{D66B689A-0C71-4B6E-8395-5A3FDA5452A3}" type="presParOf" srcId="{6575F20E-0D4E-4B40-8CA5-B88BEF38DE79}" destId="{680BDC0D-53DC-433E-947A-90EAC5020078}" srcOrd="3" destOrd="0" presId="urn:microsoft.com/office/officeart/2005/8/layout/hierarchy1"/>
    <dgm:cxn modelId="{8377DB15-A667-44FF-9965-762F6CC56916}" type="presParOf" srcId="{680BDC0D-53DC-433E-947A-90EAC5020078}" destId="{CC40D2D6-EC93-41E4-9715-A9FB5D5A5B19}" srcOrd="0" destOrd="0" presId="urn:microsoft.com/office/officeart/2005/8/layout/hierarchy1"/>
    <dgm:cxn modelId="{1588338F-45D0-4E4C-96CA-9C6B9640B995}" type="presParOf" srcId="{CC40D2D6-EC93-41E4-9715-A9FB5D5A5B19}" destId="{E6DBAE5F-8044-4C48-BE64-B93311BBB4EA}" srcOrd="0" destOrd="0" presId="urn:microsoft.com/office/officeart/2005/8/layout/hierarchy1"/>
    <dgm:cxn modelId="{DBD61ECD-E0E6-4F68-892B-24C38935204D}" type="presParOf" srcId="{CC40D2D6-EC93-41E4-9715-A9FB5D5A5B19}" destId="{363AAE30-C7CD-48EB-97D5-84CAC7F460F3}" srcOrd="1" destOrd="0" presId="urn:microsoft.com/office/officeart/2005/8/layout/hierarchy1"/>
    <dgm:cxn modelId="{60074CDD-5AB2-4253-95FD-E78CB7C30004}" type="presParOf" srcId="{680BDC0D-53DC-433E-947A-90EAC5020078}" destId="{4955DC26-2687-4760-B97C-15CEF5DC13CF}" srcOrd="1" destOrd="0" presId="urn:microsoft.com/office/officeart/2005/8/layout/hierarchy1"/>
    <dgm:cxn modelId="{89174F71-E274-4DCB-A98B-2797C25C15A9}" type="presParOf" srcId="{6575F20E-0D4E-4B40-8CA5-B88BEF38DE79}" destId="{D8681434-9EAC-462A-B0F2-9614902E5C9B}" srcOrd="4" destOrd="0" presId="urn:microsoft.com/office/officeart/2005/8/layout/hierarchy1"/>
    <dgm:cxn modelId="{7C83B163-D020-4F7A-A3B2-55A1A8E2B095}" type="presParOf" srcId="{6575F20E-0D4E-4B40-8CA5-B88BEF38DE79}" destId="{8F96274D-D7CB-41D0-8A1A-4CDFF690D9E8}" srcOrd="5" destOrd="0" presId="urn:microsoft.com/office/officeart/2005/8/layout/hierarchy1"/>
    <dgm:cxn modelId="{364306E4-82AC-4F4E-8643-009F80DEE611}" type="presParOf" srcId="{8F96274D-D7CB-41D0-8A1A-4CDFF690D9E8}" destId="{FD18208E-C135-4B7B-B9E8-60DF666CB106}" srcOrd="0" destOrd="0" presId="urn:microsoft.com/office/officeart/2005/8/layout/hierarchy1"/>
    <dgm:cxn modelId="{CE4BAD03-D07C-40E3-BCCD-5A800DA3DC6F}" type="presParOf" srcId="{FD18208E-C135-4B7B-B9E8-60DF666CB106}" destId="{D541D3CF-A64F-4C1B-A6B1-5743876039BA}" srcOrd="0" destOrd="0" presId="urn:microsoft.com/office/officeart/2005/8/layout/hierarchy1"/>
    <dgm:cxn modelId="{A33BF234-232F-40A2-A83A-CB18CFD97E64}" type="presParOf" srcId="{FD18208E-C135-4B7B-B9E8-60DF666CB106}" destId="{54DC52EF-92CB-447D-AE9E-9E2FE7F67963}" srcOrd="1" destOrd="0" presId="urn:microsoft.com/office/officeart/2005/8/layout/hierarchy1"/>
    <dgm:cxn modelId="{D39EC514-AD15-48BB-BB9E-1CBDC013AF05}" type="presParOf" srcId="{8F96274D-D7CB-41D0-8A1A-4CDFF690D9E8}" destId="{E06280D6-D0FB-465F-BAD6-2A7F4DE4E4E2}" srcOrd="1" destOrd="0" presId="urn:microsoft.com/office/officeart/2005/8/layout/hierarchy1"/>
    <dgm:cxn modelId="{5D815BDF-22D8-4DB3-A229-5BBB47160233}" type="presParOf" srcId="{6575F20E-0D4E-4B40-8CA5-B88BEF38DE79}" destId="{1A34ECF4-92F2-4665-841C-1260F46F2FD1}" srcOrd="6" destOrd="0" presId="urn:microsoft.com/office/officeart/2005/8/layout/hierarchy1"/>
    <dgm:cxn modelId="{924A46B1-547E-4CAE-9010-3A6D85B5711A}" type="presParOf" srcId="{6575F20E-0D4E-4B40-8CA5-B88BEF38DE79}" destId="{E4A79BDD-F725-451D-B370-E492E94EB054}" srcOrd="7" destOrd="0" presId="urn:microsoft.com/office/officeart/2005/8/layout/hierarchy1"/>
    <dgm:cxn modelId="{709E3107-DA88-4034-A002-B57380EF82A1}" type="presParOf" srcId="{E4A79BDD-F725-451D-B370-E492E94EB054}" destId="{0E80AD50-9900-4CF6-A6F3-FE2867688B60}" srcOrd="0" destOrd="0" presId="urn:microsoft.com/office/officeart/2005/8/layout/hierarchy1"/>
    <dgm:cxn modelId="{D1C80C7B-57A4-47A6-AF19-9B61D90EDB65}" type="presParOf" srcId="{0E80AD50-9900-4CF6-A6F3-FE2867688B60}" destId="{ACFFAD83-7564-406E-8113-11A5B4A1F54E}" srcOrd="0" destOrd="0" presId="urn:microsoft.com/office/officeart/2005/8/layout/hierarchy1"/>
    <dgm:cxn modelId="{13533CCA-D679-4102-A6FE-EBC70A62932E}" type="presParOf" srcId="{0E80AD50-9900-4CF6-A6F3-FE2867688B60}" destId="{B0496663-8429-4C3D-A319-F5EB29405B54}" srcOrd="1" destOrd="0" presId="urn:microsoft.com/office/officeart/2005/8/layout/hierarchy1"/>
    <dgm:cxn modelId="{6D6BC772-189D-419F-ABDF-70330FCD67AB}" type="presParOf" srcId="{E4A79BDD-F725-451D-B370-E492E94EB054}" destId="{003F823E-02C9-4D0D-BCC8-4DB6DFDC7B4E}" srcOrd="1" destOrd="0" presId="urn:microsoft.com/office/officeart/2005/8/layout/hierarchy1"/>
    <dgm:cxn modelId="{88E60B5B-F8F2-4B99-9E5D-66BC2B77E690}" type="presParOf" srcId="{6575F20E-0D4E-4B40-8CA5-B88BEF38DE79}" destId="{E2F64921-01CC-4019-A7CA-CE2A59D79C07}" srcOrd="8" destOrd="0" presId="urn:microsoft.com/office/officeart/2005/8/layout/hierarchy1"/>
    <dgm:cxn modelId="{EDD35181-655B-4E36-B4B3-19955B21EBFB}" type="presParOf" srcId="{6575F20E-0D4E-4B40-8CA5-B88BEF38DE79}" destId="{4F99CCBE-93CF-4CA0-B952-23B8FF33FDE8}" srcOrd="9" destOrd="0" presId="urn:microsoft.com/office/officeart/2005/8/layout/hierarchy1"/>
    <dgm:cxn modelId="{33D1A89F-A1A3-475C-AA06-DA6550621E7B}" type="presParOf" srcId="{4F99CCBE-93CF-4CA0-B952-23B8FF33FDE8}" destId="{C86AC6B2-C9CF-4C21-9C33-C26555FA4ADD}" srcOrd="0" destOrd="0" presId="urn:microsoft.com/office/officeart/2005/8/layout/hierarchy1"/>
    <dgm:cxn modelId="{EE88BB32-8E21-465F-8A39-7CB93545BE80}" type="presParOf" srcId="{C86AC6B2-C9CF-4C21-9C33-C26555FA4ADD}" destId="{3289A0DE-9EF3-458D-A934-0C7C2F11F2E5}" srcOrd="0" destOrd="0" presId="urn:microsoft.com/office/officeart/2005/8/layout/hierarchy1"/>
    <dgm:cxn modelId="{DAAEF12F-C7A5-48B3-BC99-AFA6B8818C88}" type="presParOf" srcId="{C86AC6B2-C9CF-4C21-9C33-C26555FA4ADD}" destId="{09EEA99A-B8AE-4575-AFB8-8C7F39CFB5A7}" srcOrd="1" destOrd="0" presId="urn:microsoft.com/office/officeart/2005/8/layout/hierarchy1"/>
    <dgm:cxn modelId="{22DC7DEB-11C4-4256-AB47-439650265292}" type="presParOf" srcId="{4F99CCBE-93CF-4CA0-B952-23B8FF33FDE8}" destId="{56A5C469-4E87-47C2-9A77-67D1F8CCE8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3147FC-40BA-49DD-B80C-AB418DD85EF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FF93D424-E140-4BCE-914E-8EE84A643F4D}">
      <dgm:prSet phldrT="[Текст]" custT="1"/>
      <dgm:spPr/>
      <dgm:t>
        <a:bodyPr/>
        <a:lstStyle/>
        <a:p>
          <a:r>
            <a:rPr lang="ru-RU" sz="3200" b="1" dirty="0" smtClean="0"/>
            <a:t>РЕЧЬ </a:t>
          </a:r>
          <a:endParaRPr lang="ru-RU" sz="3200" b="1" dirty="0"/>
        </a:p>
      </dgm:t>
    </dgm:pt>
    <dgm:pt modelId="{D2B091EA-5F9E-484A-9DF8-4DE1F21D184D}" type="parTrans" cxnId="{16837520-F3D5-48A2-A4C0-FB5D7498F021}">
      <dgm:prSet/>
      <dgm:spPr/>
      <dgm:t>
        <a:bodyPr/>
        <a:lstStyle/>
        <a:p>
          <a:endParaRPr lang="ru-RU"/>
        </a:p>
      </dgm:t>
    </dgm:pt>
    <dgm:pt modelId="{E4056879-EC96-4F6F-A97B-72AD98B09AC8}" type="sibTrans" cxnId="{16837520-F3D5-48A2-A4C0-FB5D7498F021}">
      <dgm:prSet/>
      <dgm:spPr/>
      <dgm:t>
        <a:bodyPr/>
        <a:lstStyle/>
        <a:p>
          <a:endParaRPr lang="ru-RU"/>
        </a:p>
      </dgm:t>
    </dgm:pt>
    <dgm:pt modelId="{129FD4C7-0111-4329-9387-15FB7EA94F7C}">
      <dgm:prSet phldrT="[Текст]"/>
      <dgm:spPr/>
      <dgm:t>
        <a:bodyPr/>
        <a:lstStyle/>
        <a:p>
          <a:r>
            <a:rPr lang="ru-RU" dirty="0" smtClean="0"/>
            <a:t>Словарь</a:t>
          </a:r>
          <a:endParaRPr lang="ru-RU" dirty="0"/>
        </a:p>
      </dgm:t>
    </dgm:pt>
    <dgm:pt modelId="{2291268B-F8D3-49D1-AC4E-820C6417FE3D}" type="parTrans" cxnId="{B6A58B1E-24B5-48B5-BC3C-E25CA3AFED65}">
      <dgm:prSet/>
      <dgm:spPr/>
      <dgm:t>
        <a:bodyPr/>
        <a:lstStyle/>
        <a:p>
          <a:endParaRPr lang="ru-RU"/>
        </a:p>
      </dgm:t>
    </dgm:pt>
    <dgm:pt modelId="{B3B22BE2-8CD0-4DD7-AE47-66A9892ED54B}" type="sibTrans" cxnId="{B6A58B1E-24B5-48B5-BC3C-E25CA3AFED65}">
      <dgm:prSet/>
      <dgm:spPr/>
      <dgm:t>
        <a:bodyPr/>
        <a:lstStyle/>
        <a:p>
          <a:endParaRPr lang="ru-RU"/>
        </a:p>
      </dgm:t>
    </dgm:pt>
    <dgm:pt modelId="{1CC976FB-428F-49EC-B76D-BD236693CA9C}" type="asst">
      <dgm:prSet phldrT="[Текст]"/>
      <dgm:spPr/>
      <dgm:t>
        <a:bodyPr/>
        <a:lstStyle/>
        <a:p>
          <a:r>
            <a:rPr lang="ru-RU" dirty="0" smtClean="0"/>
            <a:t>Связное высказывание</a:t>
          </a:r>
          <a:endParaRPr lang="ru-RU" dirty="0"/>
        </a:p>
      </dgm:t>
    </dgm:pt>
    <dgm:pt modelId="{813CA816-F7F3-486F-A7D0-D042C47D5B80}" type="sibTrans" cxnId="{2DA36B74-A1DE-4E2E-8CE3-96F282BB29EF}">
      <dgm:prSet/>
      <dgm:spPr/>
      <dgm:t>
        <a:bodyPr/>
        <a:lstStyle/>
        <a:p>
          <a:endParaRPr lang="ru-RU"/>
        </a:p>
      </dgm:t>
    </dgm:pt>
    <dgm:pt modelId="{5F6CFD08-6861-4C0B-AB5E-E5D471C82D15}" type="parTrans" cxnId="{2DA36B74-A1DE-4E2E-8CE3-96F282BB29EF}">
      <dgm:prSet/>
      <dgm:spPr/>
      <dgm:t>
        <a:bodyPr/>
        <a:lstStyle/>
        <a:p>
          <a:endParaRPr lang="ru-RU"/>
        </a:p>
      </dgm:t>
    </dgm:pt>
    <dgm:pt modelId="{B2868DFD-5F93-4864-8587-BE432A87A303}" type="asst">
      <dgm:prSet phldrT="[Текст]"/>
      <dgm:spPr/>
      <dgm:t>
        <a:bodyPr/>
        <a:lstStyle/>
        <a:p>
          <a:r>
            <a:rPr lang="ru-RU" dirty="0" smtClean="0"/>
            <a:t>Звукопроизношение </a:t>
          </a:r>
          <a:endParaRPr lang="ru-RU" dirty="0"/>
        </a:p>
      </dgm:t>
    </dgm:pt>
    <dgm:pt modelId="{7677EF87-0DD3-488B-8832-7F7296E4C8F4}" type="parTrans" cxnId="{173DA9CB-6FB9-4B44-96B3-2301D8CA744F}">
      <dgm:prSet/>
      <dgm:spPr/>
      <dgm:t>
        <a:bodyPr/>
        <a:lstStyle/>
        <a:p>
          <a:endParaRPr lang="ru-RU"/>
        </a:p>
      </dgm:t>
    </dgm:pt>
    <dgm:pt modelId="{AC6C1F53-4D74-424B-B3ED-0600A644CEBD}" type="sibTrans" cxnId="{173DA9CB-6FB9-4B44-96B3-2301D8CA744F}">
      <dgm:prSet/>
      <dgm:spPr/>
      <dgm:t>
        <a:bodyPr/>
        <a:lstStyle/>
        <a:p>
          <a:endParaRPr lang="ru-RU"/>
        </a:p>
      </dgm:t>
    </dgm:pt>
    <dgm:pt modelId="{A01ACC59-6605-48C4-B445-004F097F68A0}">
      <dgm:prSet phldrT="[Текст]"/>
      <dgm:spPr/>
      <dgm:t>
        <a:bodyPr/>
        <a:lstStyle/>
        <a:p>
          <a:r>
            <a:rPr lang="ru-RU" dirty="0" smtClean="0"/>
            <a:t>Грамматический строй</a:t>
          </a:r>
          <a:endParaRPr lang="ru-RU" dirty="0"/>
        </a:p>
      </dgm:t>
    </dgm:pt>
    <dgm:pt modelId="{953190DC-AE08-4D1A-A65F-8E25D2AA0500}" type="parTrans" cxnId="{0BF58819-ECC0-4605-BB9B-7779AE99A34F}">
      <dgm:prSet/>
      <dgm:spPr/>
      <dgm:t>
        <a:bodyPr/>
        <a:lstStyle/>
        <a:p>
          <a:endParaRPr lang="ru-RU"/>
        </a:p>
      </dgm:t>
    </dgm:pt>
    <dgm:pt modelId="{5F51AC75-C3BE-4318-AEE0-7BE90531185F}" type="sibTrans" cxnId="{0BF58819-ECC0-4605-BB9B-7779AE99A34F}">
      <dgm:prSet/>
      <dgm:spPr/>
      <dgm:t>
        <a:bodyPr/>
        <a:lstStyle/>
        <a:p>
          <a:endParaRPr lang="ru-RU"/>
        </a:p>
      </dgm:t>
    </dgm:pt>
    <dgm:pt modelId="{F0AC4301-54DA-457B-9CA2-9C6BDCC9CAD2}" type="pres">
      <dgm:prSet presAssocID="{2F3147FC-40BA-49DD-B80C-AB418DD85EFE}" presName="Name0" presStyleCnt="0">
        <dgm:presLayoutVars>
          <dgm:orgChart val="1"/>
          <dgm:chPref val="1"/>
          <dgm:dir/>
          <dgm:animOne val="branch"/>
          <dgm:animLvl val="lvl"/>
          <dgm:resizeHandles/>
        </dgm:presLayoutVars>
      </dgm:prSet>
      <dgm:spPr/>
      <dgm:t>
        <a:bodyPr/>
        <a:lstStyle/>
        <a:p>
          <a:endParaRPr lang="ru-RU"/>
        </a:p>
      </dgm:t>
    </dgm:pt>
    <dgm:pt modelId="{14EC1DE6-48D8-4D42-9693-55F9AE21163E}" type="pres">
      <dgm:prSet presAssocID="{FF93D424-E140-4BCE-914E-8EE84A643F4D}" presName="hierRoot1" presStyleCnt="0">
        <dgm:presLayoutVars>
          <dgm:hierBranch val="init"/>
        </dgm:presLayoutVars>
      </dgm:prSet>
      <dgm:spPr/>
    </dgm:pt>
    <dgm:pt modelId="{17178C5F-D9C9-4E4F-B65F-9178ACE1AB9D}" type="pres">
      <dgm:prSet presAssocID="{FF93D424-E140-4BCE-914E-8EE84A643F4D}" presName="rootComposite1" presStyleCnt="0"/>
      <dgm:spPr/>
    </dgm:pt>
    <dgm:pt modelId="{8EB25866-6BFA-4404-9A26-FCF01386519E}" type="pres">
      <dgm:prSet presAssocID="{FF93D424-E140-4BCE-914E-8EE84A643F4D}" presName="rootText1" presStyleLbl="alignAcc1" presStyleIdx="0" presStyleCnt="0">
        <dgm:presLayoutVars>
          <dgm:chPref val="3"/>
        </dgm:presLayoutVars>
      </dgm:prSet>
      <dgm:spPr/>
      <dgm:t>
        <a:bodyPr/>
        <a:lstStyle/>
        <a:p>
          <a:endParaRPr lang="ru-RU"/>
        </a:p>
      </dgm:t>
    </dgm:pt>
    <dgm:pt modelId="{ABFAD570-1F5B-4897-A07D-67DF09A8FDAA}" type="pres">
      <dgm:prSet presAssocID="{FF93D424-E140-4BCE-914E-8EE84A643F4D}" presName="topArc1" presStyleLbl="parChTrans1D1" presStyleIdx="0" presStyleCnt="10"/>
      <dgm:spPr/>
    </dgm:pt>
    <dgm:pt modelId="{A5B910E2-84DB-419B-9B8B-9FFF129D0623}" type="pres">
      <dgm:prSet presAssocID="{FF93D424-E140-4BCE-914E-8EE84A643F4D}" presName="bottomArc1" presStyleLbl="parChTrans1D1" presStyleIdx="1" presStyleCnt="10"/>
      <dgm:spPr/>
    </dgm:pt>
    <dgm:pt modelId="{5A6AA87D-6825-4D16-940D-BAC0FA740FE2}" type="pres">
      <dgm:prSet presAssocID="{FF93D424-E140-4BCE-914E-8EE84A643F4D}" presName="topConnNode1" presStyleLbl="node1" presStyleIdx="0" presStyleCnt="0"/>
      <dgm:spPr/>
      <dgm:t>
        <a:bodyPr/>
        <a:lstStyle/>
        <a:p>
          <a:endParaRPr lang="ru-RU"/>
        </a:p>
      </dgm:t>
    </dgm:pt>
    <dgm:pt modelId="{DFE8D589-4524-4F17-B3C7-BB48B4CC3E49}" type="pres">
      <dgm:prSet presAssocID="{FF93D424-E140-4BCE-914E-8EE84A643F4D}" presName="hierChild2" presStyleCnt="0"/>
      <dgm:spPr/>
    </dgm:pt>
    <dgm:pt modelId="{BFB25AB4-A96F-4652-A8DA-85E71DC7CA5B}" type="pres">
      <dgm:prSet presAssocID="{2291268B-F8D3-49D1-AC4E-820C6417FE3D}" presName="Name28" presStyleLbl="parChTrans1D2" presStyleIdx="0" presStyleCnt="4"/>
      <dgm:spPr/>
      <dgm:t>
        <a:bodyPr/>
        <a:lstStyle/>
        <a:p>
          <a:endParaRPr lang="ru-RU"/>
        </a:p>
      </dgm:t>
    </dgm:pt>
    <dgm:pt modelId="{4C4DA7B4-D1EF-41A6-BC43-300BB2C58960}" type="pres">
      <dgm:prSet presAssocID="{129FD4C7-0111-4329-9387-15FB7EA94F7C}" presName="hierRoot2" presStyleCnt="0">
        <dgm:presLayoutVars>
          <dgm:hierBranch val="init"/>
        </dgm:presLayoutVars>
      </dgm:prSet>
      <dgm:spPr/>
    </dgm:pt>
    <dgm:pt modelId="{E03B6444-CC26-448A-9004-7275C54C00C6}" type="pres">
      <dgm:prSet presAssocID="{129FD4C7-0111-4329-9387-15FB7EA94F7C}" presName="rootComposite2" presStyleCnt="0"/>
      <dgm:spPr/>
    </dgm:pt>
    <dgm:pt modelId="{DF7C1DA0-5773-4EE2-B373-759346AD1239}" type="pres">
      <dgm:prSet presAssocID="{129FD4C7-0111-4329-9387-15FB7EA94F7C}" presName="rootText2" presStyleLbl="alignAcc1" presStyleIdx="0" presStyleCnt="0">
        <dgm:presLayoutVars>
          <dgm:chPref val="3"/>
        </dgm:presLayoutVars>
      </dgm:prSet>
      <dgm:spPr/>
      <dgm:t>
        <a:bodyPr/>
        <a:lstStyle/>
        <a:p>
          <a:endParaRPr lang="ru-RU"/>
        </a:p>
      </dgm:t>
    </dgm:pt>
    <dgm:pt modelId="{C88F18C8-5B58-4C3A-9133-075FBE3A09BE}" type="pres">
      <dgm:prSet presAssocID="{129FD4C7-0111-4329-9387-15FB7EA94F7C}" presName="topArc2" presStyleLbl="parChTrans1D1" presStyleIdx="2" presStyleCnt="10"/>
      <dgm:spPr/>
    </dgm:pt>
    <dgm:pt modelId="{AF16BB0B-23CC-48C4-8A7E-419C8F5EBBCB}" type="pres">
      <dgm:prSet presAssocID="{129FD4C7-0111-4329-9387-15FB7EA94F7C}" presName="bottomArc2" presStyleLbl="parChTrans1D1" presStyleIdx="3" presStyleCnt="10"/>
      <dgm:spPr/>
    </dgm:pt>
    <dgm:pt modelId="{164BDC11-3FCC-48E2-8E5F-6CA0B0B92478}" type="pres">
      <dgm:prSet presAssocID="{129FD4C7-0111-4329-9387-15FB7EA94F7C}" presName="topConnNode2" presStyleLbl="node2" presStyleIdx="0" presStyleCnt="0"/>
      <dgm:spPr/>
      <dgm:t>
        <a:bodyPr/>
        <a:lstStyle/>
        <a:p>
          <a:endParaRPr lang="ru-RU"/>
        </a:p>
      </dgm:t>
    </dgm:pt>
    <dgm:pt modelId="{C09913B9-5A67-4978-9719-8A7D3598DF93}" type="pres">
      <dgm:prSet presAssocID="{129FD4C7-0111-4329-9387-15FB7EA94F7C}" presName="hierChild4" presStyleCnt="0"/>
      <dgm:spPr/>
    </dgm:pt>
    <dgm:pt modelId="{CC417E38-0999-4B45-A3B0-BC147DC605AD}" type="pres">
      <dgm:prSet presAssocID="{129FD4C7-0111-4329-9387-15FB7EA94F7C}" presName="hierChild5" presStyleCnt="0"/>
      <dgm:spPr/>
    </dgm:pt>
    <dgm:pt modelId="{0AC02D2A-EBD1-42D0-971B-DE46B2F79FCA}" type="pres">
      <dgm:prSet presAssocID="{953190DC-AE08-4D1A-A65F-8E25D2AA0500}" presName="Name28" presStyleLbl="parChTrans1D2" presStyleIdx="1" presStyleCnt="4"/>
      <dgm:spPr/>
      <dgm:t>
        <a:bodyPr/>
        <a:lstStyle/>
        <a:p>
          <a:endParaRPr lang="ru-RU"/>
        </a:p>
      </dgm:t>
    </dgm:pt>
    <dgm:pt modelId="{70D8B114-0E65-4EF6-A37A-B6B955059C06}" type="pres">
      <dgm:prSet presAssocID="{A01ACC59-6605-48C4-B445-004F097F68A0}" presName="hierRoot2" presStyleCnt="0">
        <dgm:presLayoutVars>
          <dgm:hierBranch val="init"/>
        </dgm:presLayoutVars>
      </dgm:prSet>
      <dgm:spPr/>
    </dgm:pt>
    <dgm:pt modelId="{5E591240-F8C5-47E6-BF61-219E4BDA9D75}" type="pres">
      <dgm:prSet presAssocID="{A01ACC59-6605-48C4-B445-004F097F68A0}" presName="rootComposite2" presStyleCnt="0"/>
      <dgm:spPr/>
    </dgm:pt>
    <dgm:pt modelId="{9ADD9CD4-21E7-46E9-96B9-99EBCC799DFD}" type="pres">
      <dgm:prSet presAssocID="{A01ACC59-6605-48C4-B445-004F097F68A0}" presName="rootText2" presStyleLbl="alignAcc1" presStyleIdx="0" presStyleCnt="0">
        <dgm:presLayoutVars>
          <dgm:chPref val="3"/>
        </dgm:presLayoutVars>
      </dgm:prSet>
      <dgm:spPr/>
      <dgm:t>
        <a:bodyPr/>
        <a:lstStyle/>
        <a:p>
          <a:endParaRPr lang="ru-RU"/>
        </a:p>
      </dgm:t>
    </dgm:pt>
    <dgm:pt modelId="{23FCFB53-C954-47C4-8CC8-0D677990F115}" type="pres">
      <dgm:prSet presAssocID="{A01ACC59-6605-48C4-B445-004F097F68A0}" presName="topArc2" presStyleLbl="parChTrans1D1" presStyleIdx="4" presStyleCnt="10"/>
      <dgm:spPr/>
    </dgm:pt>
    <dgm:pt modelId="{22B51FC4-63F4-4AC1-8EE1-F854C94054FB}" type="pres">
      <dgm:prSet presAssocID="{A01ACC59-6605-48C4-B445-004F097F68A0}" presName="bottomArc2" presStyleLbl="parChTrans1D1" presStyleIdx="5" presStyleCnt="10"/>
      <dgm:spPr/>
    </dgm:pt>
    <dgm:pt modelId="{0EB500C7-2D3F-4CF2-804F-514B97D05B22}" type="pres">
      <dgm:prSet presAssocID="{A01ACC59-6605-48C4-B445-004F097F68A0}" presName="topConnNode2" presStyleLbl="node2" presStyleIdx="0" presStyleCnt="0"/>
      <dgm:spPr/>
      <dgm:t>
        <a:bodyPr/>
        <a:lstStyle/>
        <a:p>
          <a:endParaRPr lang="ru-RU"/>
        </a:p>
      </dgm:t>
    </dgm:pt>
    <dgm:pt modelId="{1908BD5E-22FD-4CE3-956C-5089F657A8C1}" type="pres">
      <dgm:prSet presAssocID="{A01ACC59-6605-48C4-B445-004F097F68A0}" presName="hierChild4" presStyleCnt="0"/>
      <dgm:spPr/>
    </dgm:pt>
    <dgm:pt modelId="{ACFB4478-336B-404E-AF59-A5752549E397}" type="pres">
      <dgm:prSet presAssocID="{A01ACC59-6605-48C4-B445-004F097F68A0}" presName="hierChild5" presStyleCnt="0"/>
      <dgm:spPr/>
    </dgm:pt>
    <dgm:pt modelId="{7DF3B52B-2BE2-4545-B257-07A26C5A5DED}" type="pres">
      <dgm:prSet presAssocID="{FF93D424-E140-4BCE-914E-8EE84A643F4D}" presName="hierChild3" presStyleCnt="0"/>
      <dgm:spPr/>
    </dgm:pt>
    <dgm:pt modelId="{4C9A5ED3-3AC7-4F01-8E18-0195D6880C42}" type="pres">
      <dgm:prSet presAssocID="{7677EF87-0DD3-488B-8832-7F7296E4C8F4}" presName="Name101" presStyleLbl="parChTrans1D2" presStyleIdx="2" presStyleCnt="4"/>
      <dgm:spPr/>
      <dgm:t>
        <a:bodyPr/>
        <a:lstStyle/>
        <a:p>
          <a:endParaRPr lang="ru-RU"/>
        </a:p>
      </dgm:t>
    </dgm:pt>
    <dgm:pt modelId="{223947E0-6B94-46BA-963E-47F9D61C1862}" type="pres">
      <dgm:prSet presAssocID="{B2868DFD-5F93-4864-8587-BE432A87A303}" presName="hierRoot3" presStyleCnt="0">
        <dgm:presLayoutVars>
          <dgm:hierBranch val="init"/>
        </dgm:presLayoutVars>
      </dgm:prSet>
      <dgm:spPr/>
    </dgm:pt>
    <dgm:pt modelId="{5A178358-142C-4547-B5E7-BEA4D66FA48A}" type="pres">
      <dgm:prSet presAssocID="{B2868DFD-5F93-4864-8587-BE432A87A303}" presName="rootComposite3" presStyleCnt="0"/>
      <dgm:spPr/>
    </dgm:pt>
    <dgm:pt modelId="{C5461A7C-0E00-4C96-9DE5-6BA7C4A77B5C}" type="pres">
      <dgm:prSet presAssocID="{B2868DFD-5F93-4864-8587-BE432A87A303}" presName="rootText3" presStyleLbl="alignAcc1" presStyleIdx="0" presStyleCnt="0" custScaleX="157278">
        <dgm:presLayoutVars>
          <dgm:chPref val="3"/>
        </dgm:presLayoutVars>
      </dgm:prSet>
      <dgm:spPr/>
      <dgm:t>
        <a:bodyPr/>
        <a:lstStyle/>
        <a:p>
          <a:endParaRPr lang="ru-RU"/>
        </a:p>
      </dgm:t>
    </dgm:pt>
    <dgm:pt modelId="{D283A447-1AD9-4A61-8F74-7F8D92A04D3B}" type="pres">
      <dgm:prSet presAssocID="{B2868DFD-5F93-4864-8587-BE432A87A303}" presName="topArc3" presStyleLbl="parChTrans1D1" presStyleIdx="6" presStyleCnt="10"/>
      <dgm:spPr/>
    </dgm:pt>
    <dgm:pt modelId="{AE73BE57-CF21-4F6A-857F-99C691A0B171}" type="pres">
      <dgm:prSet presAssocID="{B2868DFD-5F93-4864-8587-BE432A87A303}" presName="bottomArc3" presStyleLbl="parChTrans1D1" presStyleIdx="7" presStyleCnt="10"/>
      <dgm:spPr/>
    </dgm:pt>
    <dgm:pt modelId="{F51EDCBE-B749-44AC-BDE8-54CA3654EB04}" type="pres">
      <dgm:prSet presAssocID="{B2868DFD-5F93-4864-8587-BE432A87A303}" presName="topConnNode3" presStyleLbl="asst1" presStyleIdx="0" presStyleCnt="0"/>
      <dgm:spPr/>
      <dgm:t>
        <a:bodyPr/>
        <a:lstStyle/>
        <a:p>
          <a:endParaRPr lang="ru-RU"/>
        </a:p>
      </dgm:t>
    </dgm:pt>
    <dgm:pt modelId="{F4254F65-B98E-4F11-BA22-D993B48E6BAF}" type="pres">
      <dgm:prSet presAssocID="{B2868DFD-5F93-4864-8587-BE432A87A303}" presName="hierChild6" presStyleCnt="0"/>
      <dgm:spPr/>
    </dgm:pt>
    <dgm:pt modelId="{64081F8F-A060-4697-94A8-3B4068D19167}" type="pres">
      <dgm:prSet presAssocID="{B2868DFD-5F93-4864-8587-BE432A87A303}" presName="hierChild7" presStyleCnt="0"/>
      <dgm:spPr/>
    </dgm:pt>
    <dgm:pt modelId="{741B1223-C72F-489C-8080-F5EE51500BAE}" type="pres">
      <dgm:prSet presAssocID="{5F6CFD08-6861-4C0B-AB5E-E5D471C82D15}" presName="Name101" presStyleLbl="parChTrans1D2" presStyleIdx="3" presStyleCnt="4"/>
      <dgm:spPr/>
      <dgm:t>
        <a:bodyPr/>
        <a:lstStyle/>
        <a:p>
          <a:endParaRPr lang="ru-RU"/>
        </a:p>
      </dgm:t>
    </dgm:pt>
    <dgm:pt modelId="{81B7D493-FC50-4839-A01C-A144A7ED1B26}" type="pres">
      <dgm:prSet presAssocID="{1CC976FB-428F-49EC-B76D-BD236693CA9C}" presName="hierRoot3" presStyleCnt="0">
        <dgm:presLayoutVars>
          <dgm:hierBranch val="init"/>
        </dgm:presLayoutVars>
      </dgm:prSet>
      <dgm:spPr/>
    </dgm:pt>
    <dgm:pt modelId="{79E532A6-AB6B-4681-92D8-74976CDA67D9}" type="pres">
      <dgm:prSet presAssocID="{1CC976FB-428F-49EC-B76D-BD236693CA9C}" presName="rootComposite3" presStyleCnt="0"/>
      <dgm:spPr/>
    </dgm:pt>
    <dgm:pt modelId="{003219C7-BED8-44CB-9136-FA57A1F583FD}" type="pres">
      <dgm:prSet presAssocID="{1CC976FB-428F-49EC-B76D-BD236693CA9C}" presName="rootText3" presStyleLbl="alignAcc1" presStyleIdx="0" presStyleCnt="0" custScaleX="157278">
        <dgm:presLayoutVars>
          <dgm:chPref val="3"/>
        </dgm:presLayoutVars>
      </dgm:prSet>
      <dgm:spPr/>
      <dgm:t>
        <a:bodyPr/>
        <a:lstStyle/>
        <a:p>
          <a:endParaRPr lang="ru-RU"/>
        </a:p>
      </dgm:t>
    </dgm:pt>
    <dgm:pt modelId="{29C8C990-FC88-477B-8B7A-0E1EAE389596}" type="pres">
      <dgm:prSet presAssocID="{1CC976FB-428F-49EC-B76D-BD236693CA9C}" presName="topArc3" presStyleLbl="parChTrans1D1" presStyleIdx="8" presStyleCnt="10"/>
      <dgm:spPr/>
    </dgm:pt>
    <dgm:pt modelId="{23437608-D6FF-460F-AF25-EFFA5C246D0B}" type="pres">
      <dgm:prSet presAssocID="{1CC976FB-428F-49EC-B76D-BD236693CA9C}" presName="bottomArc3" presStyleLbl="parChTrans1D1" presStyleIdx="9" presStyleCnt="10"/>
      <dgm:spPr/>
    </dgm:pt>
    <dgm:pt modelId="{75909FD6-70F7-4E79-B81E-D4E2E446448F}" type="pres">
      <dgm:prSet presAssocID="{1CC976FB-428F-49EC-B76D-BD236693CA9C}" presName="topConnNode3" presStyleLbl="asst1" presStyleIdx="0" presStyleCnt="0"/>
      <dgm:spPr/>
      <dgm:t>
        <a:bodyPr/>
        <a:lstStyle/>
        <a:p>
          <a:endParaRPr lang="ru-RU"/>
        </a:p>
      </dgm:t>
    </dgm:pt>
    <dgm:pt modelId="{66035B13-52B1-48F2-83BC-FC6E714CD3E5}" type="pres">
      <dgm:prSet presAssocID="{1CC976FB-428F-49EC-B76D-BD236693CA9C}" presName="hierChild6" presStyleCnt="0"/>
      <dgm:spPr/>
    </dgm:pt>
    <dgm:pt modelId="{7697D8F5-DD58-44E5-B4C5-B337738373D5}" type="pres">
      <dgm:prSet presAssocID="{1CC976FB-428F-49EC-B76D-BD236693CA9C}" presName="hierChild7" presStyleCnt="0"/>
      <dgm:spPr/>
    </dgm:pt>
  </dgm:ptLst>
  <dgm:cxnLst>
    <dgm:cxn modelId="{0A49CE82-2EB0-411E-96EC-EA5D9335C99D}" type="presOf" srcId="{129FD4C7-0111-4329-9387-15FB7EA94F7C}" destId="{164BDC11-3FCC-48E2-8E5F-6CA0B0B92478}" srcOrd="1" destOrd="0" presId="urn:microsoft.com/office/officeart/2008/layout/HalfCircleOrganizationChart"/>
    <dgm:cxn modelId="{D5CF784D-B60A-45F7-A0E7-DA63209BC9AA}" type="presOf" srcId="{2291268B-F8D3-49D1-AC4E-820C6417FE3D}" destId="{BFB25AB4-A96F-4652-A8DA-85E71DC7CA5B}" srcOrd="0" destOrd="0" presId="urn:microsoft.com/office/officeart/2008/layout/HalfCircleOrganizationChart"/>
    <dgm:cxn modelId="{2DA36B74-A1DE-4E2E-8CE3-96F282BB29EF}" srcId="{FF93D424-E140-4BCE-914E-8EE84A643F4D}" destId="{1CC976FB-428F-49EC-B76D-BD236693CA9C}" srcOrd="1" destOrd="0" parTransId="{5F6CFD08-6861-4C0B-AB5E-E5D471C82D15}" sibTransId="{813CA816-F7F3-486F-A7D0-D042C47D5B80}"/>
    <dgm:cxn modelId="{B01A78D6-A6A8-48D8-9F8C-94A3BFE19E27}" type="presOf" srcId="{2F3147FC-40BA-49DD-B80C-AB418DD85EFE}" destId="{F0AC4301-54DA-457B-9CA2-9C6BDCC9CAD2}" srcOrd="0" destOrd="0" presId="urn:microsoft.com/office/officeart/2008/layout/HalfCircleOrganizationChart"/>
    <dgm:cxn modelId="{E36688D0-2753-4406-8EA5-F54653DC4E2B}" type="presOf" srcId="{A01ACC59-6605-48C4-B445-004F097F68A0}" destId="{0EB500C7-2D3F-4CF2-804F-514B97D05B22}" srcOrd="1" destOrd="0" presId="urn:microsoft.com/office/officeart/2008/layout/HalfCircleOrganizationChart"/>
    <dgm:cxn modelId="{16837520-F3D5-48A2-A4C0-FB5D7498F021}" srcId="{2F3147FC-40BA-49DD-B80C-AB418DD85EFE}" destId="{FF93D424-E140-4BCE-914E-8EE84A643F4D}" srcOrd="0" destOrd="0" parTransId="{D2B091EA-5F9E-484A-9DF8-4DE1F21D184D}" sibTransId="{E4056879-EC96-4F6F-A97B-72AD98B09AC8}"/>
    <dgm:cxn modelId="{02AB2FA2-EEC2-4D20-A6BB-17B5FBDD440B}" type="presOf" srcId="{1CC976FB-428F-49EC-B76D-BD236693CA9C}" destId="{75909FD6-70F7-4E79-B81E-D4E2E446448F}" srcOrd="1" destOrd="0" presId="urn:microsoft.com/office/officeart/2008/layout/HalfCircleOrganizationChart"/>
    <dgm:cxn modelId="{7912060E-260C-4B38-81E0-0760A61224E3}" type="presOf" srcId="{B2868DFD-5F93-4864-8587-BE432A87A303}" destId="{F51EDCBE-B749-44AC-BDE8-54CA3654EB04}" srcOrd="1" destOrd="0" presId="urn:microsoft.com/office/officeart/2008/layout/HalfCircleOrganizationChart"/>
    <dgm:cxn modelId="{448707E9-94F4-4478-A373-C6A1E59DDD1B}" type="presOf" srcId="{FF93D424-E140-4BCE-914E-8EE84A643F4D}" destId="{8EB25866-6BFA-4404-9A26-FCF01386519E}" srcOrd="0" destOrd="0" presId="urn:microsoft.com/office/officeart/2008/layout/HalfCircleOrganizationChart"/>
    <dgm:cxn modelId="{477EB8F2-B93D-477F-9091-F9FA9ED89815}" type="presOf" srcId="{953190DC-AE08-4D1A-A65F-8E25D2AA0500}" destId="{0AC02D2A-EBD1-42D0-971B-DE46B2F79FCA}" srcOrd="0" destOrd="0" presId="urn:microsoft.com/office/officeart/2008/layout/HalfCircleOrganizationChart"/>
    <dgm:cxn modelId="{9A4DD93B-F155-4278-94AB-943DBF5F9048}" type="presOf" srcId="{5F6CFD08-6861-4C0B-AB5E-E5D471C82D15}" destId="{741B1223-C72F-489C-8080-F5EE51500BAE}" srcOrd="0" destOrd="0" presId="urn:microsoft.com/office/officeart/2008/layout/HalfCircleOrganizationChart"/>
    <dgm:cxn modelId="{B6A58B1E-24B5-48B5-BC3C-E25CA3AFED65}" srcId="{FF93D424-E140-4BCE-914E-8EE84A643F4D}" destId="{129FD4C7-0111-4329-9387-15FB7EA94F7C}" srcOrd="2" destOrd="0" parTransId="{2291268B-F8D3-49D1-AC4E-820C6417FE3D}" sibTransId="{B3B22BE2-8CD0-4DD7-AE47-66A9892ED54B}"/>
    <dgm:cxn modelId="{F88E8EC4-3F81-48E1-BE99-9D57783AB071}" type="presOf" srcId="{B2868DFD-5F93-4864-8587-BE432A87A303}" destId="{C5461A7C-0E00-4C96-9DE5-6BA7C4A77B5C}" srcOrd="0" destOrd="0" presId="urn:microsoft.com/office/officeart/2008/layout/HalfCircleOrganizationChart"/>
    <dgm:cxn modelId="{0BF58819-ECC0-4605-BB9B-7779AE99A34F}" srcId="{FF93D424-E140-4BCE-914E-8EE84A643F4D}" destId="{A01ACC59-6605-48C4-B445-004F097F68A0}" srcOrd="3" destOrd="0" parTransId="{953190DC-AE08-4D1A-A65F-8E25D2AA0500}" sibTransId="{5F51AC75-C3BE-4318-AEE0-7BE90531185F}"/>
    <dgm:cxn modelId="{761A3414-0A85-4132-8862-D287F5208B2A}" type="presOf" srcId="{7677EF87-0DD3-488B-8832-7F7296E4C8F4}" destId="{4C9A5ED3-3AC7-4F01-8E18-0195D6880C42}" srcOrd="0" destOrd="0" presId="urn:microsoft.com/office/officeart/2008/layout/HalfCircleOrganizationChart"/>
    <dgm:cxn modelId="{23D1E62D-8507-4763-B607-43E442992BF0}" type="presOf" srcId="{1CC976FB-428F-49EC-B76D-BD236693CA9C}" destId="{003219C7-BED8-44CB-9136-FA57A1F583FD}" srcOrd="0" destOrd="0" presId="urn:microsoft.com/office/officeart/2008/layout/HalfCircleOrganizationChart"/>
    <dgm:cxn modelId="{077EB1D7-A068-41A0-9ED0-42E1021A5444}" type="presOf" srcId="{129FD4C7-0111-4329-9387-15FB7EA94F7C}" destId="{DF7C1DA0-5773-4EE2-B373-759346AD1239}" srcOrd="0" destOrd="0" presId="urn:microsoft.com/office/officeart/2008/layout/HalfCircleOrganizationChart"/>
    <dgm:cxn modelId="{FF69CD4B-87D4-48D7-BD7E-C93772F0D871}" type="presOf" srcId="{A01ACC59-6605-48C4-B445-004F097F68A0}" destId="{9ADD9CD4-21E7-46E9-96B9-99EBCC799DFD}" srcOrd="0" destOrd="0" presId="urn:microsoft.com/office/officeart/2008/layout/HalfCircleOrganizationChart"/>
    <dgm:cxn modelId="{173DA9CB-6FB9-4B44-96B3-2301D8CA744F}" srcId="{FF93D424-E140-4BCE-914E-8EE84A643F4D}" destId="{B2868DFD-5F93-4864-8587-BE432A87A303}" srcOrd="0" destOrd="0" parTransId="{7677EF87-0DD3-488B-8832-7F7296E4C8F4}" sibTransId="{AC6C1F53-4D74-424B-B3ED-0600A644CEBD}"/>
    <dgm:cxn modelId="{D3D6FB09-86E7-4A2E-A23F-3BE9916B14E7}" type="presOf" srcId="{FF93D424-E140-4BCE-914E-8EE84A643F4D}" destId="{5A6AA87D-6825-4D16-940D-BAC0FA740FE2}" srcOrd="1" destOrd="0" presId="urn:microsoft.com/office/officeart/2008/layout/HalfCircleOrganizationChart"/>
    <dgm:cxn modelId="{0C3FD3BF-B43C-4D24-9B55-3CB22E5864EA}" type="presParOf" srcId="{F0AC4301-54DA-457B-9CA2-9C6BDCC9CAD2}" destId="{14EC1DE6-48D8-4D42-9693-55F9AE21163E}" srcOrd="0" destOrd="0" presId="urn:microsoft.com/office/officeart/2008/layout/HalfCircleOrganizationChart"/>
    <dgm:cxn modelId="{1958D4E6-D68E-4754-BFA7-939E7AB14047}" type="presParOf" srcId="{14EC1DE6-48D8-4D42-9693-55F9AE21163E}" destId="{17178C5F-D9C9-4E4F-B65F-9178ACE1AB9D}" srcOrd="0" destOrd="0" presId="urn:microsoft.com/office/officeart/2008/layout/HalfCircleOrganizationChart"/>
    <dgm:cxn modelId="{1E5911F1-C623-4A7A-8CED-9A74A50B84D5}" type="presParOf" srcId="{17178C5F-D9C9-4E4F-B65F-9178ACE1AB9D}" destId="{8EB25866-6BFA-4404-9A26-FCF01386519E}" srcOrd="0" destOrd="0" presId="urn:microsoft.com/office/officeart/2008/layout/HalfCircleOrganizationChart"/>
    <dgm:cxn modelId="{405340C3-46B4-4306-9DFA-ED4E7A751617}" type="presParOf" srcId="{17178C5F-D9C9-4E4F-B65F-9178ACE1AB9D}" destId="{ABFAD570-1F5B-4897-A07D-67DF09A8FDAA}" srcOrd="1" destOrd="0" presId="urn:microsoft.com/office/officeart/2008/layout/HalfCircleOrganizationChart"/>
    <dgm:cxn modelId="{C694DD01-BDB3-41F2-AA97-4D0B9085C432}" type="presParOf" srcId="{17178C5F-D9C9-4E4F-B65F-9178ACE1AB9D}" destId="{A5B910E2-84DB-419B-9B8B-9FFF129D0623}" srcOrd="2" destOrd="0" presId="urn:microsoft.com/office/officeart/2008/layout/HalfCircleOrganizationChart"/>
    <dgm:cxn modelId="{F3AD5753-59DE-4B18-96DB-CB9EFCDAB90E}" type="presParOf" srcId="{17178C5F-D9C9-4E4F-B65F-9178ACE1AB9D}" destId="{5A6AA87D-6825-4D16-940D-BAC0FA740FE2}" srcOrd="3" destOrd="0" presId="urn:microsoft.com/office/officeart/2008/layout/HalfCircleOrganizationChart"/>
    <dgm:cxn modelId="{E20FE93D-C07C-4442-A9E2-FB043D66F69D}" type="presParOf" srcId="{14EC1DE6-48D8-4D42-9693-55F9AE21163E}" destId="{DFE8D589-4524-4F17-B3C7-BB48B4CC3E49}" srcOrd="1" destOrd="0" presId="urn:microsoft.com/office/officeart/2008/layout/HalfCircleOrganizationChart"/>
    <dgm:cxn modelId="{DA4B7BBB-9F20-45CB-B5DC-D568F99E43F6}" type="presParOf" srcId="{DFE8D589-4524-4F17-B3C7-BB48B4CC3E49}" destId="{BFB25AB4-A96F-4652-A8DA-85E71DC7CA5B}" srcOrd="0" destOrd="0" presId="urn:microsoft.com/office/officeart/2008/layout/HalfCircleOrganizationChart"/>
    <dgm:cxn modelId="{4CA0EF93-C7E5-4DD8-BFC4-19B8BD7F9510}" type="presParOf" srcId="{DFE8D589-4524-4F17-B3C7-BB48B4CC3E49}" destId="{4C4DA7B4-D1EF-41A6-BC43-300BB2C58960}" srcOrd="1" destOrd="0" presId="urn:microsoft.com/office/officeart/2008/layout/HalfCircleOrganizationChart"/>
    <dgm:cxn modelId="{BC124AC6-298C-4188-BCEC-8BB42806116B}" type="presParOf" srcId="{4C4DA7B4-D1EF-41A6-BC43-300BB2C58960}" destId="{E03B6444-CC26-448A-9004-7275C54C00C6}" srcOrd="0" destOrd="0" presId="urn:microsoft.com/office/officeart/2008/layout/HalfCircleOrganizationChart"/>
    <dgm:cxn modelId="{981E0102-3219-4AEB-8C34-9BF4120023B0}" type="presParOf" srcId="{E03B6444-CC26-448A-9004-7275C54C00C6}" destId="{DF7C1DA0-5773-4EE2-B373-759346AD1239}" srcOrd="0" destOrd="0" presId="urn:microsoft.com/office/officeart/2008/layout/HalfCircleOrganizationChart"/>
    <dgm:cxn modelId="{C1975C80-2F9A-451B-9F01-8AA8A90624A8}" type="presParOf" srcId="{E03B6444-CC26-448A-9004-7275C54C00C6}" destId="{C88F18C8-5B58-4C3A-9133-075FBE3A09BE}" srcOrd="1" destOrd="0" presId="urn:microsoft.com/office/officeart/2008/layout/HalfCircleOrganizationChart"/>
    <dgm:cxn modelId="{1782A839-BFCD-4888-A6FD-B725233FFF7A}" type="presParOf" srcId="{E03B6444-CC26-448A-9004-7275C54C00C6}" destId="{AF16BB0B-23CC-48C4-8A7E-419C8F5EBBCB}" srcOrd="2" destOrd="0" presId="urn:microsoft.com/office/officeart/2008/layout/HalfCircleOrganizationChart"/>
    <dgm:cxn modelId="{05667103-BDBD-44D8-8B20-AD162B08F651}" type="presParOf" srcId="{E03B6444-CC26-448A-9004-7275C54C00C6}" destId="{164BDC11-3FCC-48E2-8E5F-6CA0B0B92478}" srcOrd="3" destOrd="0" presId="urn:microsoft.com/office/officeart/2008/layout/HalfCircleOrganizationChart"/>
    <dgm:cxn modelId="{0C6102D4-3C81-4FA6-8F3A-F3B9E3022566}" type="presParOf" srcId="{4C4DA7B4-D1EF-41A6-BC43-300BB2C58960}" destId="{C09913B9-5A67-4978-9719-8A7D3598DF93}" srcOrd="1" destOrd="0" presId="urn:microsoft.com/office/officeart/2008/layout/HalfCircleOrganizationChart"/>
    <dgm:cxn modelId="{1C9DAC43-E327-4F43-AD3F-6DA9DBEE0967}" type="presParOf" srcId="{4C4DA7B4-D1EF-41A6-BC43-300BB2C58960}" destId="{CC417E38-0999-4B45-A3B0-BC147DC605AD}" srcOrd="2" destOrd="0" presId="urn:microsoft.com/office/officeart/2008/layout/HalfCircleOrganizationChart"/>
    <dgm:cxn modelId="{47AFB987-023F-49D0-8F99-FAF4885CAD1B}" type="presParOf" srcId="{DFE8D589-4524-4F17-B3C7-BB48B4CC3E49}" destId="{0AC02D2A-EBD1-42D0-971B-DE46B2F79FCA}" srcOrd="2" destOrd="0" presId="urn:microsoft.com/office/officeart/2008/layout/HalfCircleOrganizationChart"/>
    <dgm:cxn modelId="{9A7C4C07-8AC2-48F0-A50F-2920581A34BF}" type="presParOf" srcId="{DFE8D589-4524-4F17-B3C7-BB48B4CC3E49}" destId="{70D8B114-0E65-4EF6-A37A-B6B955059C06}" srcOrd="3" destOrd="0" presId="urn:microsoft.com/office/officeart/2008/layout/HalfCircleOrganizationChart"/>
    <dgm:cxn modelId="{DEF2D8DC-2609-4330-B518-16BB353BC65D}" type="presParOf" srcId="{70D8B114-0E65-4EF6-A37A-B6B955059C06}" destId="{5E591240-F8C5-47E6-BF61-219E4BDA9D75}" srcOrd="0" destOrd="0" presId="urn:microsoft.com/office/officeart/2008/layout/HalfCircleOrganizationChart"/>
    <dgm:cxn modelId="{C5031F3F-973E-4875-A929-DE0CB77583A2}" type="presParOf" srcId="{5E591240-F8C5-47E6-BF61-219E4BDA9D75}" destId="{9ADD9CD4-21E7-46E9-96B9-99EBCC799DFD}" srcOrd="0" destOrd="0" presId="urn:microsoft.com/office/officeart/2008/layout/HalfCircleOrganizationChart"/>
    <dgm:cxn modelId="{C6B9B5CF-F88B-4598-A0AC-132BB6E0C5E6}" type="presParOf" srcId="{5E591240-F8C5-47E6-BF61-219E4BDA9D75}" destId="{23FCFB53-C954-47C4-8CC8-0D677990F115}" srcOrd="1" destOrd="0" presId="urn:microsoft.com/office/officeart/2008/layout/HalfCircleOrganizationChart"/>
    <dgm:cxn modelId="{D22BEC6D-23B9-4CF9-AF8B-F30ADB7ED1F1}" type="presParOf" srcId="{5E591240-F8C5-47E6-BF61-219E4BDA9D75}" destId="{22B51FC4-63F4-4AC1-8EE1-F854C94054FB}" srcOrd="2" destOrd="0" presId="urn:microsoft.com/office/officeart/2008/layout/HalfCircleOrganizationChart"/>
    <dgm:cxn modelId="{FEEF9392-B574-4294-B679-0C19971B1608}" type="presParOf" srcId="{5E591240-F8C5-47E6-BF61-219E4BDA9D75}" destId="{0EB500C7-2D3F-4CF2-804F-514B97D05B22}" srcOrd="3" destOrd="0" presId="urn:microsoft.com/office/officeart/2008/layout/HalfCircleOrganizationChart"/>
    <dgm:cxn modelId="{3F4AF1CD-8788-4EA3-B470-FAFDD4B45983}" type="presParOf" srcId="{70D8B114-0E65-4EF6-A37A-B6B955059C06}" destId="{1908BD5E-22FD-4CE3-956C-5089F657A8C1}" srcOrd="1" destOrd="0" presId="urn:microsoft.com/office/officeart/2008/layout/HalfCircleOrganizationChart"/>
    <dgm:cxn modelId="{71DAB118-0E37-43AD-9217-BF84BA8E2CD2}" type="presParOf" srcId="{70D8B114-0E65-4EF6-A37A-B6B955059C06}" destId="{ACFB4478-336B-404E-AF59-A5752549E397}" srcOrd="2" destOrd="0" presId="urn:microsoft.com/office/officeart/2008/layout/HalfCircleOrganizationChart"/>
    <dgm:cxn modelId="{6DF0FA84-1D16-4FFE-8F01-2062A9EC2116}" type="presParOf" srcId="{14EC1DE6-48D8-4D42-9693-55F9AE21163E}" destId="{7DF3B52B-2BE2-4545-B257-07A26C5A5DED}" srcOrd="2" destOrd="0" presId="urn:microsoft.com/office/officeart/2008/layout/HalfCircleOrganizationChart"/>
    <dgm:cxn modelId="{B877B7E2-D856-4CC5-BC52-37CFD1E0DCA5}" type="presParOf" srcId="{7DF3B52B-2BE2-4545-B257-07A26C5A5DED}" destId="{4C9A5ED3-3AC7-4F01-8E18-0195D6880C42}" srcOrd="0" destOrd="0" presId="urn:microsoft.com/office/officeart/2008/layout/HalfCircleOrganizationChart"/>
    <dgm:cxn modelId="{2AEB71B7-B547-4D2B-8E5F-4B041477B5D0}" type="presParOf" srcId="{7DF3B52B-2BE2-4545-B257-07A26C5A5DED}" destId="{223947E0-6B94-46BA-963E-47F9D61C1862}" srcOrd="1" destOrd="0" presId="urn:microsoft.com/office/officeart/2008/layout/HalfCircleOrganizationChart"/>
    <dgm:cxn modelId="{A8AF38F7-15E8-4D5E-9470-7B7978D45244}" type="presParOf" srcId="{223947E0-6B94-46BA-963E-47F9D61C1862}" destId="{5A178358-142C-4547-B5E7-BEA4D66FA48A}" srcOrd="0" destOrd="0" presId="urn:microsoft.com/office/officeart/2008/layout/HalfCircleOrganizationChart"/>
    <dgm:cxn modelId="{7590350F-93DC-4873-A680-0F23D26B8FD7}" type="presParOf" srcId="{5A178358-142C-4547-B5E7-BEA4D66FA48A}" destId="{C5461A7C-0E00-4C96-9DE5-6BA7C4A77B5C}" srcOrd="0" destOrd="0" presId="urn:microsoft.com/office/officeart/2008/layout/HalfCircleOrganizationChart"/>
    <dgm:cxn modelId="{45E5B4DA-B498-4AB6-8222-3B583464BDE3}" type="presParOf" srcId="{5A178358-142C-4547-B5E7-BEA4D66FA48A}" destId="{D283A447-1AD9-4A61-8F74-7F8D92A04D3B}" srcOrd="1" destOrd="0" presId="urn:microsoft.com/office/officeart/2008/layout/HalfCircleOrganizationChart"/>
    <dgm:cxn modelId="{47352593-8791-4AEA-8F27-5097A6A1E6B3}" type="presParOf" srcId="{5A178358-142C-4547-B5E7-BEA4D66FA48A}" destId="{AE73BE57-CF21-4F6A-857F-99C691A0B171}" srcOrd="2" destOrd="0" presId="urn:microsoft.com/office/officeart/2008/layout/HalfCircleOrganizationChart"/>
    <dgm:cxn modelId="{D2253A4F-C89F-4588-987F-BA4CF08ADC1B}" type="presParOf" srcId="{5A178358-142C-4547-B5E7-BEA4D66FA48A}" destId="{F51EDCBE-B749-44AC-BDE8-54CA3654EB04}" srcOrd="3" destOrd="0" presId="urn:microsoft.com/office/officeart/2008/layout/HalfCircleOrganizationChart"/>
    <dgm:cxn modelId="{1E12CA96-484C-4521-AD30-73112AC96B65}" type="presParOf" srcId="{223947E0-6B94-46BA-963E-47F9D61C1862}" destId="{F4254F65-B98E-4F11-BA22-D993B48E6BAF}" srcOrd="1" destOrd="0" presId="urn:microsoft.com/office/officeart/2008/layout/HalfCircleOrganizationChart"/>
    <dgm:cxn modelId="{59B2084A-23F3-425B-A115-9A0AEC6D0F70}" type="presParOf" srcId="{223947E0-6B94-46BA-963E-47F9D61C1862}" destId="{64081F8F-A060-4697-94A8-3B4068D19167}" srcOrd="2" destOrd="0" presId="urn:microsoft.com/office/officeart/2008/layout/HalfCircleOrganizationChart"/>
    <dgm:cxn modelId="{35CE5476-0499-4F0A-BA90-E3E7F111B6F0}" type="presParOf" srcId="{7DF3B52B-2BE2-4545-B257-07A26C5A5DED}" destId="{741B1223-C72F-489C-8080-F5EE51500BAE}" srcOrd="2" destOrd="0" presId="urn:microsoft.com/office/officeart/2008/layout/HalfCircleOrganizationChart"/>
    <dgm:cxn modelId="{3065C476-206A-4228-B369-0B512DCC8057}" type="presParOf" srcId="{7DF3B52B-2BE2-4545-B257-07A26C5A5DED}" destId="{81B7D493-FC50-4839-A01C-A144A7ED1B26}" srcOrd="3" destOrd="0" presId="urn:microsoft.com/office/officeart/2008/layout/HalfCircleOrganizationChart"/>
    <dgm:cxn modelId="{37291005-34C0-4E71-8230-2F816CDC1D9E}" type="presParOf" srcId="{81B7D493-FC50-4839-A01C-A144A7ED1B26}" destId="{79E532A6-AB6B-4681-92D8-74976CDA67D9}" srcOrd="0" destOrd="0" presId="urn:microsoft.com/office/officeart/2008/layout/HalfCircleOrganizationChart"/>
    <dgm:cxn modelId="{DFD5B1DD-A35B-4BDC-944A-EB48CB0034A0}" type="presParOf" srcId="{79E532A6-AB6B-4681-92D8-74976CDA67D9}" destId="{003219C7-BED8-44CB-9136-FA57A1F583FD}" srcOrd="0" destOrd="0" presId="urn:microsoft.com/office/officeart/2008/layout/HalfCircleOrganizationChart"/>
    <dgm:cxn modelId="{C2B86E49-3E34-4D25-ADE2-FE4DB65791EA}" type="presParOf" srcId="{79E532A6-AB6B-4681-92D8-74976CDA67D9}" destId="{29C8C990-FC88-477B-8B7A-0E1EAE389596}" srcOrd="1" destOrd="0" presId="urn:microsoft.com/office/officeart/2008/layout/HalfCircleOrganizationChart"/>
    <dgm:cxn modelId="{DBCA924D-302F-4BA8-80CB-66166252ACDE}" type="presParOf" srcId="{79E532A6-AB6B-4681-92D8-74976CDA67D9}" destId="{23437608-D6FF-460F-AF25-EFFA5C246D0B}" srcOrd="2" destOrd="0" presId="urn:microsoft.com/office/officeart/2008/layout/HalfCircleOrganizationChart"/>
    <dgm:cxn modelId="{86D1AC57-A372-4C7D-99E4-FCCF1F71C67B}" type="presParOf" srcId="{79E532A6-AB6B-4681-92D8-74976CDA67D9}" destId="{75909FD6-70F7-4E79-B81E-D4E2E446448F}" srcOrd="3" destOrd="0" presId="urn:microsoft.com/office/officeart/2008/layout/HalfCircleOrganizationChart"/>
    <dgm:cxn modelId="{651DBF32-699E-4568-A580-F665C0A36069}" type="presParOf" srcId="{81B7D493-FC50-4839-A01C-A144A7ED1B26}" destId="{66035B13-52B1-48F2-83BC-FC6E714CD3E5}" srcOrd="1" destOrd="0" presId="urn:microsoft.com/office/officeart/2008/layout/HalfCircleOrganizationChart"/>
    <dgm:cxn modelId="{F40F3455-32C6-452E-B2F2-83DDBFC65CF5}" type="presParOf" srcId="{81B7D493-FC50-4839-A01C-A144A7ED1B26}" destId="{7697D8F5-DD58-44E5-B4C5-B337738373D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E85ACB-5E27-46CD-B07B-695021A1ABB3}" type="doc">
      <dgm:prSet loTypeId="urn:microsoft.com/office/officeart/2005/8/layout/lProcess3" loCatId="process" qsTypeId="urn:microsoft.com/office/officeart/2005/8/quickstyle/3d7" qsCatId="3D" csTypeId="urn:microsoft.com/office/officeart/2005/8/colors/colorful2" csCatId="colorful" phldr="1"/>
      <dgm:spPr/>
      <dgm:t>
        <a:bodyPr/>
        <a:lstStyle/>
        <a:p>
          <a:endParaRPr lang="ru-RU"/>
        </a:p>
      </dgm:t>
    </dgm:pt>
    <dgm:pt modelId="{BA4C7876-F853-421A-AD9A-C9EF1ACDA353}">
      <dgm:prSet phldrT="[Текст]"/>
      <dgm:spPr/>
      <dgm:t>
        <a:bodyPr/>
        <a:lstStyle/>
        <a:p>
          <a:r>
            <a:rPr lang="ru-RU" dirty="0" smtClean="0"/>
            <a:t>ДИЗАРТРИЯ</a:t>
          </a:r>
          <a:endParaRPr lang="ru-RU" dirty="0"/>
        </a:p>
      </dgm:t>
    </dgm:pt>
    <dgm:pt modelId="{AEFE8B70-7FAB-441B-AFC5-E701728B9192}" type="parTrans" cxnId="{5227AAC2-C492-4CBF-A5EF-DA10F481F80E}">
      <dgm:prSet/>
      <dgm:spPr/>
      <dgm:t>
        <a:bodyPr/>
        <a:lstStyle/>
        <a:p>
          <a:endParaRPr lang="ru-RU"/>
        </a:p>
      </dgm:t>
    </dgm:pt>
    <dgm:pt modelId="{DF25DBA1-4098-4973-BA01-4BDA7548C090}" type="sibTrans" cxnId="{5227AAC2-C492-4CBF-A5EF-DA10F481F80E}">
      <dgm:prSet/>
      <dgm:spPr/>
      <dgm:t>
        <a:bodyPr/>
        <a:lstStyle/>
        <a:p>
          <a:endParaRPr lang="ru-RU"/>
        </a:p>
      </dgm:t>
    </dgm:pt>
    <dgm:pt modelId="{42AEACBD-34E6-4F9F-9C19-FF557E3A0095}">
      <dgm:prSet phldrT="[Текст]"/>
      <dgm:spPr/>
      <dgm:t>
        <a:bodyPr/>
        <a:lstStyle/>
        <a:p>
          <a:r>
            <a:rPr lang="ru-RU" dirty="0" smtClean="0"/>
            <a:t>ФН,ФФНР, ОНР</a:t>
          </a:r>
          <a:endParaRPr lang="ru-RU" dirty="0"/>
        </a:p>
      </dgm:t>
    </dgm:pt>
    <dgm:pt modelId="{B1F53A62-1724-405C-A2F8-A7E5D85F213A}" type="parTrans" cxnId="{6C36B896-4949-4AAC-A842-7AD1721DADE5}">
      <dgm:prSet/>
      <dgm:spPr/>
      <dgm:t>
        <a:bodyPr/>
        <a:lstStyle/>
        <a:p>
          <a:endParaRPr lang="ru-RU"/>
        </a:p>
      </dgm:t>
    </dgm:pt>
    <dgm:pt modelId="{CC9DE6C1-5ACD-4759-9655-2DF6DE1E8693}" type="sibTrans" cxnId="{6C36B896-4949-4AAC-A842-7AD1721DADE5}">
      <dgm:prSet/>
      <dgm:spPr/>
      <dgm:t>
        <a:bodyPr/>
        <a:lstStyle/>
        <a:p>
          <a:endParaRPr lang="ru-RU"/>
        </a:p>
      </dgm:t>
    </dgm:pt>
    <dgm:pt modelId="{E554FBC3-1AB3-4CC3-B054-4FF83659E0C7}">
      <dgm:prSet phldrT="[Текст]"/>
      <dgm:spPr/>
      <dgm:t>
        <a:bodyPr/>
        <a:lstStyle/>
        <a:p>
          <a:r>
            <a:rPr lang="ru-RU" dirty="0" smtClean="0"/>
            <a:t>АЛАЛИЯ</a:t>
          </a:r>
          <a:endParaRPr lang="ru-RU" dirty="0"/>
        </a:p>
      </dgm:t>
    </dgm:pt>
    <dgm:pt modelId="{DA9EE3C5-AE5B-4780-B1B1-B0BEE51966E8}" type="parTrans" cxnId="{255024AF-8964-4252-BC98-FA3F9B430A47}">
      <dgm:prSet/>
      <dgm:spPr/>
      <dgm:t>
        <a:bodyPr/>
        <a:lstStyle/>
        <a:p>
          <a:endParaRPr lang="ru-RU"/>
        </a:p>
      </dgm:t>
    </dgm:pt>
    <dgm:pt modelId="{97442C3D-C7DF-4BD7-83E5-964DE2BE9220}" type="sibTrans" cxnId="{255024AF-8964-4252-BC98-FA3F9B430A47}">
      <dgm:prSet/>
      <dgm:spPr/>
      <dgm:t>
        <a:bodyPr/>
        <a:lstStyle/>
        <a:p>
          <a:endParaRPr lang="ru-RU"/>
        </a:p>
      </dgm:t>
    </dgm:pt>
    <dgm:pt modelId="{1CCCD354-97B3-4D4C-8156-4D0B817A60B2}">
      <dgm:prSet phldrT="[Текст]"/>
      <dgm:spPr/>
      <dgm:t>
        <a:bodyPr/>
        <a:lstStyle/>
        <a:p>
          <a:r>
            <a:rPr lang="ru-RU" dirty="0" smtClean="0"/>
            <a:t>ОНР</a:t>
          </a:r>
          <a:endParaRPr lang="ru-RU" dirty="0"/>
        </a:p>
      </dgm:t>
    </dgm:pt>
    <dgm:pt modelId="{91553E88-076D-4966-8A5C-D802AAAF1B66}" type="parTrans" cxnId="{DD305D67-0EC3-4FD5-A96E-8CBC12949063}">
      <dgm:prSet/>
      <dgm:spPr/>
      <dgm:t>
        <a:bodyPr/>
        <a:lstStyle/>
        <a:p>
          <a:endParaRPr lang="ru-RU"/>
        </a:p>
      </dgm:t>
    </dgm:pt>
    <dgm:pt modelId="{4B3BE058-1652-4899-87E9-500A6F0924C4}" type="sibTrans" cxnId="{DD305D67-0EC3-4FD5-A96E-8CBC12949063}">
      <dgm:prSet/>
      <dgm:spPr/>
      <dgm:t>
        <a:bodyPr/>
        <a:lstStyle/>
        <a:p>
          <a:endParaRPr lang="ru-RU"/>
        </a:p>
      </dgm:t>
    </dgm:pt>
    <dgm:pt modelId="{07946396-29FA-4353-AF89-3B447D8F6CEB}" type="pres">
      <dgm:prSet presAssocID="{95E85ACB-5E27-46CD-B07B-695021A1ABB3}" presName="Name0" presStyleCnt="0">
        <dgm:presLayoutVars>
          <dgm:chPref val="3"/>
          <dgm:dir/>
          <dgm:animLvl val="lvl"/>
          <dgm:resizeHandles/>
        </dgm:presLayoutVars>
      </dgm:prSet>
      <dgm:spPr/>
      <dgm:t>
        <a:bodyPr/>
        <a:lstStyle/>
        <a:p>
          <a:endParaRPr lang="ru-RU"/>
        </a:p>
      </dgm:t>
    </dgm:pt>
    <dgm:pt modelId="{B6BAA036-7F78-4021-BB4C-02B2BF29D763}" type="pres">
      <dgm:prSet presAssocID="{BA4C7876-F853-421A-AD9A-C9EF1ACDA353}" presName="horFlow" presStyleCnt="0"/>
      <dgm:spPr/>
    </dgm:pt>
    <dgm:pt modelId="{4DBAAF4E-30B9-496C-8A35-51B766F37187}" type="pres">
      <dgm:prSet presAssocID="{BA4C7876-F853-421A-AD9A-C9EF1ACDA353}" presName="bigChev" presStyleLbl="node1" presStyleIdx="0" presStyleCnt="2"/>
      <dgm:spPr/>
      <dgm:t>
        <a:bodyPr/>
        <a:lstStyle/>
        <a:p>
          <a:endParaRPr lang="ru-RU"/>
        </a:p>
      </dgm:t>
    </dgm:pt>
    <dgm:pt modelId="{D93D77E1-8BE6-4A27-B526-F57F395E1B91}" type="pres">
      <dgm:prSet presAssocID="{B1F53A62-1724-405C-A2F8-A7E5D85F213A}" presName="parTrans" presStyleCnt="0"/>
      <dgm:spPr/>
    </dgm:pt>
    <dgm:pt modelId="{22CD9C58-ADE9-4B2D-83DD-A7720E00A162}" type="pres">
      <dgm:prSet presAssocID="{42AEACBD-34E6-4F9F-9C19-FF557E3A0095}" presName="node" presStyleLbl="alignAccFollowNode1" presStyleIdx="0" presStyleCnt="2">
        <dgm:presLayoutVars>
          <dgm:bulletEnabled val="1"/>
        </dgm:presLayoutVars>
      </dgm:prSet>
      <dgm:spPr/>
      <dgm:t>
        <a:bodyPr/>
        <a:lstStyle/>
        <a:p>
          <a:endParaRPr lang="ru-RU"/>
        </a:p>
      </dgm:t>
    </dgm:pt>
    <dgm:pt modelId="{4E113D60-2828-40EC-8227-749936A94E7B}" type="pres">
      <dgm:prSet presAssocID="{BA4C7876-F853-421A-AD9A-C9EF1ACDA353}" presName="vSp" presStyleCnt="0"/>
      <dgm:spPr/>
    </dgm:pt>
    <dgm:pt modelId="{AF747024-BC32-4755-95C2-C99A5B8259E8}" type="pres">
      <dgm:prSet presAssocID="{E554FBC3-1AB3-4CC3-B054-4FF83659E0C7}" presName="horFlow" presStyleCnt="0"/>
      <dgm:spPr/>
    </dgm:pt>
    <dgm:pt modelId="{AB82AF51-D14A-4556-8E58-3564EC115A30}" type="pres">
      <dgm:prSet presAssocID="{E554FBC3-1AB3-4CC3-B054-4FF83659E0C7}" presName="bigChev" presStyleLbl="node1" presStyleIdx="1" presStyleCnt="2"/>
      <dgm:spPr/>
      <dgm:t>
        <a:bodyPr/>
        <a:lstStyle/>
        <a:p>
          <a:endParaRPr lang="ru-RU"/>
        </a:p>
      </dgm:t>
    </dgm:pt>
    <dgm:pt modelId="{F6F42733-914C-4801-AFAB-4F2DD14AC4CD}" type="pres">
      <dgm:prSet presAssocID="{91553E88-076D-4966-8A5C-D802AAAF1B66}" presName="parTrans" presStyleCnt="0"/>
      <dgm:spPr/>
    </dgm:pt>
    <dgm:pt modelId="{355BCE37-1333-4525-84E2-F5FC34F2E370}" type="pres">
      <dgm:prSet presAssocID="{1CCCD354-97B3-4D4C-8156-4D0B817A60B2}" presName="node" presStyleLbl="alignAccFollowNode1" presStyleIdx="1" presStyleCnt="2">
        <dgm:presLayoutVars>
          <dgm:bulletEnabled val="1"/>
        </dgm:presLayoutVars>
      </dgm:prSet>
      <dgm:spPr/>
      <dgm:t>
        <a:bodyPr/>
        <a:lstStyle/>
        <a:p>
          <a:endParaRPr lang="ru-RU"/>
        </a:p>
      </dgm:t>
    </dgm:pt>
  </dgm:ptLst>
  <dgm:cxnLst>
    <dgm:cxn modelId="{CDD0C9EF-5B98-4199-AC69-C3742E91343C}" type="presOf" srcId="{42AEACBD-34E6-4F9F-9C19-FF557E3A0095}" destId="{22CD9C58-ADE9-4B2D-83DD-A7720E00A162}" srcOrd="0" destOrd="0" presId="urn:microsoft.com/office/officeart/2005/8/layout/lProcess3"/>
    <dgm:cxn modelId="{DD305D67-0EC3-4FD5-A96E-8CBC12949063}" srcId="{E554FBC3-1AB3-4CC3-B054-4FF83659E0C7}" destId="{1CCCD354-97B3-4D4C-8156-4D0B817A60B2}" srcOrd="0" destOrd="0" parTransId="{91553E88-076D-4966-8A5C-D802AAAF1B66}" sibTransId="{4B3BE058-1652-4899-87E9-500A6F0924C4}"/>
    <dgm:cxn modelId="{255024AF-8964-4252-BC98-FA3F9B430A47}" srcId="{95E85ACB-5E27-46CD-B07B-695021A1ABB3}" destId="{E554FBC3-1AB3-4CC3-B054-4FF83659E0C7}" srcOrd="1" destOrd="0" parTransId="{DA9EE3C5-AE5B-4780-B1B1-B0BEE51966E8}" sibTransId="{97442C3D-C7DF-4BD7-83E5-964DE2BE9220}"/>
    <dgm:cxn modelId="{8C009259-BD85-4810-94E9-CCD9A0869083}" type="presOf" srcId="{E554FBC3-1AB3-4CC3-B054-4FF83659E0C7}" destId="{AB82AF51-D14A-4556-8E58-3564EC115A30}" srcOrd="0" destOrd="0" presId="urn:microsoft.com/office/officeart/2005/8/layout/lProcess3"/>
    <dgm:cxn modelId="{6C36B896-4949-4AAC-A842-7AD1721DADE5}" srcId="{BA4C7876-F853-421A-AD9A-C9EF1ACDA353}" destId="{42AEACBD-34E6-4F9F-9C19-FF557E3A0095}" srcOrd="0" destOrd="0" parTransId="{B1F53A62-1724-405C-A2F8-A7E5D85F213A}" sibTransId="{CC9DE6C1-5ACD-4759-9655-2DF6DE1E8693}"/>
    <dgm:cxn modelId="{5227AAC2-C492-4CBF-A5EF-DA10F481F80E}" srcId="{95E85ACB-5E27-46CD-B07B-695021A1ABB3}" destId="{BA4C7876-F853-421A-AD9A-C9EF1ACDA353}" srcOrd="0" destOrd="0" parTransId="{AEFE8B70-7FAB-441B-AFC5-E701728B9192}" sibTransId="{DF25DBA1-4098-4973-BA01-4BDA7548C090}"/>
    <dgm:cxn modelId="{0A99983E-D9AB-4051-886A-EA2D1201649B}" type="presOf" srcId="{95E85ACB-5E27-46CD-B07B-695021A1ABB3}" destId="{07946396-29FA-4353-AF89-3B447D8F6CEB}" srcOrd="0" destOrd="0" presId="urn:microsoft.com/office/officeart/2005/8/layout/lProcess3"/>
    <dgm:cxn modelId="{BC98DADE-E2C6-4703-A517-08380F9FCB94}" type="presOf" srcId="{1CCCD354-97B3-4D4C-8156-4D0B817A60B2}" destId="{355BCE37-1333-4525-84E2-F5FC34F2E370}" srcOrd="0" destOrd="0" presId="urn:microsoft.com/office/officeart/2005/8/layout/lProcess3"/>
    <dgm:cxn modelId="{1EB82F86-6015-4CD1-A963-AF7D7EA9EC15}" type="presOf" srcId="{BA4C7876-F853-421A-AD9A-C9EF1ACDA353}" destId="{4DBAAF4E-30B9-496C-8A35-51B766F37187}" srcOrd="0" destOrd="0" presId="urn:microsoft.com/office/officeart/2005/8/layout/lProcess3"/>
    <dgm:cxn modelId="{01E72A57-C57A-4343-8470-F7DD3BFD25CD}" type="presParOf" srcId="{07946396-29FA-4353-AF89-3B447D8F6CEB}" destId="{B6BAA036-7F78-4021-BB4C-02B2BF29D763}" srcOrd="0" destOrd="0" presId="urn:microsoft.com/office/officeart/2005/8/layout/lProcess3"/>
    <dgm:cxn modelId="{9FB02360-5DF2-42EC-A5D4-19CF4126B495}" type="presParOf" srcId="{B6BAA036-7F78-4021-BB4C-02B2BF29D763}" destId="{4DBAAF4E-30B9-496C-8A35-51B766F37187}" srcOrd="0" destOrd="0" presId="urn:microsoft.com/office/officeart/2005/8/layout/lProcess3"/>
    <dgm:cxn modelId="{599675D1-764B-482D-8413-B1233162EFC3}" type="presParOf" srcId="{B6BAA036-7F78-4021-BB4C-02B2BF29D763}" destId="{D93D77E1-8BE6-4A27-B526-F57F395E1B91}" srcOrd="1" destOrd="0" presId="urn:microsoft.com/office/officeart/2005/8/layout/lProcess3"/>
    <dgm:cxn modelId="{5FEF4659-00DB-4264-BE50-6A88BE3A2CF4}" type="presParOf" srcId="{B6BAA036-7F78-4021-BB4C-02B2BF29D763}" destId="{22CD9C58-ADE9-4B2D-83DD-A7720E00A162}" srcOrd="2" destOrd="0" presId="urn:microsoft.com/office/officeart/2005/8/layout/lProcess3"/>
    <dgm:cxn modelId="{B6FC7D1B-760D-4566-8688-30C2A740986B}" type="presParOf" srcId="{07946396-29FA-4353-AF89-3B447D8F6CEB}" destId="{4E113D60-2828-40EC-8227-749936A94E7B}" srcOrd="1" destOrd="0" presId="urn:microsoft.com/office/officeart/2005/8/layout/lProcess3"/>
    <dgm:cxn modelId="{E8B678E2-6EC5-464A-96A9-06F967932846}" type="presParOf" srcId="{07946396-29FA-4353-AF89-3B447D8F6CEB}" destId="{AF747024-BC32-4755-95C2-C99A5B8259E8}" srcOrd="2" destOrd="0" presId="urn:microsoft.com/office/officeart/2005/8/layout/lProcess3"/>
    <dgm:cxn modelId="{5B096B53-DDE5-4D24-B540-1DAE0AF4BCC5}" type="presParOf" srcId="{AF747024-BC32-4755-95C2-C99A5B8259E8}" destId="{AB82AF51-D14A-4556-8E58-3564EC115A30}" srcOrd="0" destOrd="0" presId="urn:microsoft.com/office/officeart/2005/8/layout/lProcess3"/>
    <dgm:cxn modelId="{9100218F-B977-4C86-9B20-4F22F0EA3C7A}" type="presParOf" srcId="{AF747024-BC32-4755-95C2-C99A5B8259E8}" destId="{F6F42733-914C-4801-AFAB-4F2DD14AC4CD}" srcOrd="1" destOrd="0" presId="urn:microsoft.com/office/officeart/2005/8/layout/lProcess3"/>
    <dgm:cxn modelId="{D9B9BD41-F796-43C4-B6C8-DCC143F14498}" type="presParOf" srcId="{AF747024-BC32-4755-95C2-C99A5B8259E8}" destId="{355BCE37-1333-4525-84E2-F5FC34F2E370}"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6EB56D-EB35-493E-BB47-416BE00FE19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AE4EB8A7-ACED-479A-8C3C-1CF55D10D7C6}">
      <dgm:prSet phldrT="[Текст]"/>
      <dgm:spPr/>
      <dgm:t>
        <a:bodyPr/>
        <a:lstStyle/>
        <a:p>
          <a:r>
            <a:rPr lang="ru-RU" b="1" dirty="0" smtClean="0"/>
            <a:t>Над речью</a:t>
          </a:r>
          <a:endParaRPr lang="ru-RU" b="1" dirty="0"/>
        </a:p>
      </dgm:t>
    </dgm:pt>
    <dgm:pt modelId="{C769AE6C-643A-4FB7-9837-CFEAEDB88647}" type="parTrans" cxnId="{394B611D-A25C-48FF-8060-288F3EA971F6}">
      <dgm:prSet/>
      <dgm:spPr/>
      <dgm:t>
        <a:bodyPr/>
        <a:lstStyle/>
        <a:p>
          <a:endParaRPr lang="ru-RU"/>
        </a:p>
      </dgm:t>
    </dgm:pt>
    <dgm:pt modelId="{DE58BA21-A4A4-433C-8C53-3FF25ADEF53B}" type="sibTrans" cxnId="{394B611D-A25C-48FF-8060-288F3EA971F6}">
      <dgm:prSet/>
      <dgm:spPr/>
      <dgm:t>
        <a:bodyPr/>
        <a:lstStyle/>
        <a:p>
          <a:endParaRPr lang="ru-RU"/>
        </a:p>
      </dgm:t>
    </dgm:pt>
    <dgm:pt modelId="{D70B4662-C6F3-45D2-8907-14906746A644}">
      <dgm:prSet phldrT="[Текст]"/>
      <dgm:spPr/>
      <dgm:t>
        <a:bodyPr/>
        <a:lstStyle/>
        <a:p>
          <a:r>
            <a:rPr lang="ru-RU" dirty="0" smtClean="0"/>
            <a:t>Восполнение пробелов в речевом развитии</a:t>
          </a:r>
          <a:endParaRPr lang="ru-RU" dirty="0"/>
        </a:p>
      </dgm:t>
    </dgm:pt>
    <dgm:pt modelId="{8D4C2B12-421E-4861-B5F2-4965EF3047BC}" type="parTrans" cxnId="{A7393C76-F837-4967-BCAA-C5E008B3D58C}">
      <dgm:prSet/>
      <dgm:spPr/>
      <dgm:t>
        <a:bodyPr/>
        <a:lstStyle/>
        <a:p>
          <a:endParaRPr lang="ru-RU"/>
        </a:p>
      </dgm:t>
    </dgm:pt>
    <dgm:pt modelId="{12E24F9D-B09C-434F-B08A-61D825B71575}" type="sibTrans" cxnId="{A7393C76-F837-4967-BCAA-C5E008B3D58C}">
      <dgm:prSet/>
      <dgm:spPr/>
      <dgm:t>
        <a:bodyPr/>
        <a:lstStyle/>
        <a:p>
          <a:endParaRPr lang="ru-RU"/>
        </a:p>
      </dgm:t>
    </dgm:pt>
    <dgm:pt modelId="{E7137586-7910-477D-A0B0-85866197BBE6}">
      <dgm:prSet phldrT="[Текст]"/>
      <dgm:spPr/>
      <dgm:t>
        <a:bodyPr/>
        <a:lstStyle/>
        <a:p>
          <a:r>
            <a:rPr lang="ru-RU" b="1" dirty="0" smtClean="0"/>
            <a:t>Над личностью ребенка</a:t>
          </a:r>
          <a:endParaRPr lang="ru-RU" b="1" dirty="0"/>
        </a:p>
      </dgm:t>
    </dgm:pt>
    <dgm:pt modelId="{608823D7-28D9-4CB8-9DBF-E858E0E1FC1E}" type="parTrans" cxnId="{661817C8-A412-4234-A50F-C0E95DC13539}">
      <dgm:prSet/>
      <dgm:spPr/>
      <dgm:t>
        <a:bodyPr/>
        <a:lstStyle/>
        <a:p>
          <a:endParaRPr lang="ru-RU"/>
        </a:p>
      </dgm:t>
    </dgm:pt>
    <dgm:pt modelId="{5B0CFAC0-FE8F-47D2-A759-A4E05A71A2BA}" type="sibTrans" cxnId="{661817C8-A412-4234-A50F-C0E95DC13539}">
      <dgm:prSet/>
      <dgm:spPr/>
      <dgm:t>
        <a:bodyPr/>
        <a:lstStyle/>
        <a:p>
          <a:endParaRPr lang="ru-RU"/>
        </a:p>
      </dgm:t>
    </dgm:pt>
    <dgm:pt modelId="{CCFDA8F3-B092-40BB-8E9D-6999642480C8}">
      <dgm:prSet phldrT="[Текст]"/>
      <dgm:spPr/>
      <dgm:t>
        <a:bodyPr/>
        <a:lstStyle/>
        <a:p>
          <a:r>
            <a:rPr lang="ru-RU" dirty="0" smtClean="0"/>
            <a:t>Развитие предикативной системы</a:t>
          </a:r>
          <a:endParaRPr lang="ru-RU" dirty="0"/>
        </a:p>
      </dgm:t>
    </dgm:pt>
    <dgm:pt modelId="{023372BE-923D-47AE-9CDD-CF6654B2147D}" type="parTrans" cxnId="{AF491FA5-A5F9-44B1-9E16-099B049F14E3}">
      <dgm:prSet/>
      <dgm:spPr/>
    </dgm:pt>
    <dgm:pt modelId="{3A218C41-D2DE-469F-9D1B-629759F77668}" type="sibTrans" cxnId="{AF491FA5-A5F9-44B1-9E16-099B049F14E3}">
      <dgm:prSet/>
      <dgm:spPr/>
    </dgm:pt>
    <dgm:pt modelId="{2B3C5E35-BD0E-4484-8D79-C06469010326}">
      <dgm:prSet phldrT="[Текст]"/>
      <dgm:spPr/>
      <dgm:t>
        <a:bodyPr/>
        <a:lstStyle/>
        <a:p>
          <a:r>
            <a:rPr lang="ru-RU" dirty="0" smtClean="0"/>
            <a:t>Овладение элементами грамматического строя речи</a:t>
          </a:r>
          <a:endParaRPr lang="ru-RU" dirty="0"/>
        </a:p>
      </dgm:t>
    </dgm:pt>
    <dgm:pt modelId="{3D7D8CBB-F69E-4576-B905-A7BDB83F4686}" type="parTrans" cxnId="{E8AA3FA6-6AA4-4B61-95C7-FCFF6CD6D219}">
      <dgm:prSet/>
      <dgm:spPr/>
    </dgm:pt>
    <dgm:pt modelId="{72B805F1-1A50-4723-8D6C-2CA76650857F}" type="sibTrans" cxnId="{E8AA3FA6-6AA4-4B61-95C7-FCFF6CD6D219}">
      <dgm:prSet/>
      <dgm:spPr/>
    </dgm:pt>
    <dgm:pt modelId="{4DB7765A-8F43-4194-A703-52D8756851C6}">
      <dgm:prSet phldrT="[Текст]"/>
      <dgm:spPr/>
      <dgm:t>
        <a:bodyPr/>
        <a:lstStyle/>
        <a:p>
          <a:r>
            <a:rPr lang="ru-RU" dirty="0" smtClean="0"/>
            <a:t>Развитие сенсорных и </a:t>
          </a:r>
          <a:r>
            <a:rPr lang="ru-RU" dirty="0" err="1" smtClean="0"/>
            <a:t>общедвигательных</a:t>
          </a:r>
          <a:r>
            <a:rPr lang="ru-RU" dirty="0" smtClean="0"/>
            <a:t> возможностей</a:t>
          </a:r>
          <a:endParaRPr lang="ru-RU" dirty="0"/>
        </a:p>
      </dgm:t>
    </dgm:pt>
    <dgm:pt modelId="{76F7C843-AEC1-4386-968F-72A571B34A1F}" type="parTrans" cxnId="{B877514F-6690-410D-9C23-B3066170E489}">
      <dgm:prSet/>
      <dgm:spPr/>
    </dgm:pt>
    <dgm:pt modelId="{B351DEBD-24DE-479F-BEAC-FFF2449DF54E}" type="sibTrans" cxnId="{B877514F-6690-410D-9C23-B3066170E489}">
      <dgm:prSet/>
      <dgm:spPr/>
    </dgm:pt>
    <dgm:pt modelId="{BBCEDD07-3E09-4464-86CE-4968A3F55E1C}">
      <dgm:prSet phldrT="[Текст]"/>
      <dgm:spPr/>
      <dgm:t>
        <a:bodyPr/>
        <a:lstStyle/>
        <a:p>
          <a:r>
            <a:rPr lang="ru-RU" dirty="0" smtClean="0"/>
            <a:t>Устранение невротических наслоений и</a:t>
          </a:r>
          <a:r>
            <a:rPr lang="en-US" dirty="0" smtClean="0"/>
            <a:t>/</a:t>
          </a:r>
          <a:r>
            <a:rPr lang="ru-RU" dirty="0" smtClean="0"/>
            <a:t>или травмирующих воздействий</a:t>
          </a:r>
          <a:endParaRPr lang="ru-RU" dirty="0"/>
        </a:p>
      </dgm:t>
    </dgm:pt>
    <dgm:pt modelId="{442A137F-608F-40DE-B786-516BEB3B1E2C}" type="parTrans" cxnId="{02BDB173-DF8F-48F0-BDD8-284D343B4537}">
      <dgm:prSet/>
      <dgm:spPr/>
    </dgm:pt>
    <dgm:pt modelId="{770BB0B4-E825-4AF7-829C-EEECF39AF7D3}" type="sibTrans" cxnId="{02BDB173-DF8F-48F0-BDD8-284D343B4537}">
      <dgm:prSet/>
      <dgm:spPr/>
    </dgm:pt>
    <dgm:pt modelId="{117B186A-97F4-4886-B9CB-8149E900CD68}">
      <dgm:prSet phldrT="[Текст]"/>
      <dgm:spPr/>
      <dgm:t>
        <a:bodyPr/>
        <a:lstStyle/>
        <a:p>
          <a:r>
            <a:rPr lang="ru-RU" dirty="0" smtClean="0"/>
            <a:t>Развитие речевой и психической активности</a:t>
          </a:r>
          <a:endParaRPr lang="ru-RU" dirty="0"/>
        </a:p>
      </dgm:t>
    </dgm:pt>
    <dgm:pt modelId="{9F5A8A7B-DDB0-4F93-A61E-13AAAA64163C}" type="parTrans" cxnId="{675BF37B-B408-4598-9C66-0E2EA7B9CD85}">
      <dgm:prSet/>
      <dgm:spPr/>
    </dgm:pt>
    <dgm:pt modelId="{7FD93886-F9FB-4A66-8AE0-3E6E76DEC301}" type="sibTrans" cxnId="{675BF37B-B408-4598-9C66-0E2EA7B9CD85}">
      <dgm:prSet/>
      <dgm:spPr/>
    </dgm:pt>
    <dgm:pt modelId="{93ED38AC-2646-46A5-97B8-B7297AEE54CD}" type="pres">
      <dgm:prSet presAssocID="{7D6EB56D-EB35-493E-BB47-416BE00FE19A}" presName="linear" presStyleCnt="0">
        <dgm:presLayoutVars>
          <dgm:dir/>
          <dgm:animLvl val="lvl"/>
          <dgm:resizeHandles val="exact"/>
        </dgm:presLayoutVars>
      </dgm:prSet>
      <dgm:spPr/>
      <dgm:t>
        <a:bodyPr/>
        <a:lstStyle/>
        <a:p>
          <a:endParaRPr lang="ru-RU"/>
        </a:p>
      </dgm:t>
    </dgm:pt>
    <dgm:pt modelId="{6E267E5D-C9CF-4537-A654-B62948CDA6E3}" type="pres">
      <dgm:prSet presAssocID="{AE4EB8A7-ACED-479A-8C3C-1CF55D10D7C6}" presName="parentLin" presStyleCnt="0"/>
      <dgm:spPr/>
    </dgm:pt>
    <dgm:pt modelId="{ABEB5FBB-594E-4F53-BFF1-FE573098EB45}" type="pres">
      <dgm:prSet presAssocID="{AE4EB8A7-ACED-479A-8C3C-1CF55D10D7C6}" presName="parentLeftMargin" presStyleLbl="node1" presStyleIdx="0" presStyleCnt="2"/>
      <dgm:spPr/>
      <dgm:t>
        <a:bodyPr/>
        <a:lstStyle/>
        <a:p>
          <a:endParaRPr lang="ru-RU"/>
        </a:p>
      </dgm:t>
    </dgm:pt>
    <dgm:pt modelId="{89791935-E6F0-4AA8-B054-19943DBD3031}" type="pres">
      <dgm:prSet presAssocID="{AE4EB8A7-ACED-479A-8C3C-1CF55D10D7C6}" presName="parentText" presStyleLbl="node1" presStyleIdx="0" presStyleCnt="2">
        <dgm:presLayoutVars>
          <dgm:chMax val="0"/>
          <dgm:bulletEnabled val="1"/>
        </dgm:presLayoutVars>
      </dgm:prSet>
      <dgm:spPr/>
      <dgm:t>
        <a:bodyPr/>
        <a:lstStyle/>
        <a:p>
          <a:endParaRPr lang="ru-RU"/>
        </a:p>
      </dgm:t>
    </dgm:pt>
    <dgm:pt modelId="{986EE364-583C-4C6F-A6F8-80BFBBBB2967}" type="pres">
      <dgm:prSet presAssocID="{AE4EB8A7-ACED-479A-8C3C-1CF55D10D7C6}" presName="negativeSpace" presStyleCnt="0"/>
      <dgm:spPr/>
    </dgm:pt>
    <dgm:pt modelId="{8A67ECB5-1F6E-4FC5-9EBD-42E1511ABC58}" type="pres">
      <dgm:prSet presAssocID="{AE4EB8A7-ACED-479A-8C3C-1CF55D10D7C6}" presName="childText" presStyleLbl="conFgAcc1" presStyleIdx="0" presStyleCnt="2">
        <dgm:presLayoutVars>
          <dgm:bulletEnabled val="1"/>
        </dgm:presLayoutVars>
      </dgm:prSet>
      <dgm:spPr/>
      <dgm:t>
        <a:bodyPr/>
        <a:lstStyle/>
        <a:p>
          <a:endParaRPr lang="ru-RU"/>
        </a:p>
      </dgm:t>
    </dgm:pt>
    <dgm:pt modelId="{4160ED90-4DC8-4A8A-8983-FB13BB2F2A44}" type="pres">
      <dgm:prSet presAssocID="{DE58BA21-A4A4-433C-8C53-3FF25ADEF53B}" presName="spaceBetweenRectangles" presStyleCnt="0"/>
      <dgm:spPr/>
    </dgm:pt>
    <dgm:pt modelId="{25053DEC-68F2-44C6-BBD4-4B8DD0EC5C51}" type="pres">
      <dgm:prSet presAssocID="{E7137586-7910-477D-A0B0-85866197BBE6}" presName="parentLin" presStyleCnt="0"/>
      <dgm:spPr/>
    </dgm:pt>
    <dgm:pt modelId="{0F034EBC-ADE2-4665-A7E6-0FA1173C0072}" type="pres">
      <dgm:prSet presAssocID="{E7137586-7910-477D-A0B0-85866197BBE6}" presName="parentLeftMargin" presStyleLbl="node1" presStyleIdx="0" presStyleCnt="2"/>
      <dgm:spPr/>
      <dgm:t>
        <a:bodyPr/>
        <a:lstStyle/>
        <a:p>
          <a:endParaRPr lang="ru-RU"/>
        </a:p>
      </dgm:t>
    </dgm:pt>
    <dgm:pt modelId="{122E60F1-30B9-4103-804E-B86039AEC429}" type="pres">
      <dgm:prSet presAssocID="{E7137586-7910-477D-A0B0-85866197BBE6}" presName="parentText" presStyleLbl="node1" presStyleIdx="1" presStyleCnt="2">
        <dgm:presLayoutVars>
          <dgm:chMax val="0"/>
          <dgm:bulletEnabled val="1"/>
        </dgm:presLayoutVars>
      </dgm:prSet>
      <dgm:spPr/>
      <dgm:t>
        <a:bodyPr/>
        <a:lstStyle/>
        <a:p>
          <a:endParaRPr lang="ru-RU"/>
        </a:p>
      </dgm:t>
    </dgm:pt>
    <dgm:pt modelId="{A5003F2B-99EB-4D39-A75A-B406CEBD1385}" type="pres">
      <dgm:prSet presAssocID="{E7137586-7910-477D-A0B0-85866197BBE6}" presName="negativeSpace" presStyleCnt="0"/>
      <dgm:spPr/>
    </dgm:pt>
    <dgm:pt modelId="{D9BE8EAA-7EB0-44C4-88CA-0B8F36EEFFB6}" type="pres">
      <dgm:prSet presAssocID="{E7137586-7910-477D-A0B0-85866197BBE6}" presName="childText" presStyleLbl="conFgAcc1" presStyleIdx="1" presStyleCnt="2">
        <dgm:presLayoutVars>
          <dgm:bulletEnabled val="1"/>
        </dgm:presLayoutVars>
      </dgm:prSet>
      <dgm:spPr/>
      <dgm:t>
        <a:bodyPr/>
        <a:lstStyle/>
        <a:p>
          <a:endParaRPr lang="ru-RU"/>
        </a:p>
      </dgm:t>
    </dgm:pt>
  </dgm:ptLst>
  <dgm:cxnLst>
    <dgm:cxn modelId="{974A9CEB-C243-411D-9B84-FD2A185F45C1}" type="presOf" srcId="{CCFDA8F3-B092-40BB-8E9D-6999642480C8}" destId="{8A67ECB5-1F6E-4FC5-9EBD-42E1511ABC58}" srcOrd="0" destOrd="1" presId="urn:microsoft.com/office/officeart/2005/8/layout/list1"/>
    <dgm:cxn modelId="{78B7DC6D-CECA-4D12-AC63-E5F0F51F1132}" type="presOf" srcId="{AE4EB8A7-ACED-479A-8C3C-1CF55D10D7C6}" destId="{89791935-E6F0-4AA8-B054-19943DBD3031}" srcOrd="1" destOrd="0" presId="urn:microsoft.com/office/officeart/2005/8/layout/list1"/>
    <dgm:cxn modelId="{F470D527-A696-430B-993A-FCE5A08A894C}" type="presOf" srcId="{7D6EB56D-EB35-493E-BB47-416BE00FE19A}" destId="{93ED38AC-2646-46A5-97B8-B7297AEE54CD}" srcOrd="0" destOrd="0" presId="urn:microsoft.com/office/officeart/2005/8/layout/list1"/>
    <dgm:cxn modelId="{06A15DC2-71CA-4748-ADB7-90830ADA0869}" type="presOf" srcId="{E7137586-7910-477D-A0B0-85866197BBE6}" destId="{122E60F1-30B9-4103-804E-B86039AEC429}" srcOrd="1" destOrd="0" presId="urn:microsoft.com/office/officeart/2005/8/layout/list1"/>
    <dgm:cxn modelId="{A7393C76-F837-4967-BCAA-C5E008B3D58C}" srcId="{AE4EB8A7-ACED-479A-8C3C-1CF55D10D7C6}" destId="{D70B4662-C6F3-45D2-8907-14906746A644}" srcOrd="0" destOrd="0" parTransId="{8D4C2B12-421E-4861-B5F2-4965EF3047BC}" sibTransId="{12E24F9D-B09C-434F-B08A-61D825B71575}"/>
    <dgm:cxn modelId="{B543FEEC-B4E0-45EC-BB5B-441B38C0FB2E}" type="presOf" srcId="{2B3C5E35-BD0E-4484-8D79-C06469010326}" destId="{8A67ECB5-1F6E-4FC5-9EBD-42E1511ABC58}" srcOrd="0" destOrd="2" presId="urn:microsoft.com/office/officeart/2005/8/layout/list1"/>
    <dgm:cxn modelId="{A6B3916B-9C45-428B-AB73-8D151C39B396}" type="presOf" srcId="{E7137586-7910-477D-A0B0-85866197BBE6}" destId="{0F034EBC-ADE2-4665-A7E6-0FA1173C0072}" srcOrd="0" destOrd="0" presId="urn:microsoft.com/office/officeart/2005/8/layout/list1"/>
    <dgm:cxn modelId="{394B611D-A25C-48FF-8060-288F3EA971F6}" srcId="{7D6EB56D-EB35-493E-BB47-416BE00FE19A}" destId="{AE4EB8A7-ACED-479A-8C3C-1CF55D10D7C6}" srcOrd="0" destOrd="0" parTransId="{C769AE6C-643A-4FB7-9837-CFEAEDB88647}" sibTransId="{DE58BA21-A4A4-433C-8C53-3FF25ADEF53B}"/>
    <dgm:cxn modelId="{D8C2F605-5D70-4A71-B380-04BAEDA34A94}" type="presOf" srcId="{D70B4662-C6F3-45D2-8907-14906746A644}" destId="{8A67ECB5-1F6E-4FC5-9EBD-42E1511ABC58}" srcOrd="0" destOrd="0" presId="urn:microsoft.com/office/officeart/2005/8/layout/list1"/>
    <dgm:cxn modelId="{E8AA3FA6-6AA4-4B61-95C7-FCFF6CD6D219}" srcId="{AE4EB8A7-ACED-479A-8C3C-1CF55D10D7C6}" destId="{2B3C5E35-BD0E-4484-8D79-C06469010326}" srcOrd="2" destOrd="0" parTransId="{3D7D8CBB-F69E-4576-B905-A7BDB83F4686}" sibTransId="{72B805F1-1A50-4723-8D6C-2CA76650857F}"/>
    <dgm:cxn modelId="{AF491FA5-A5F9-44B1-9E16-099B049F14E3}" srcId="{AE4EB8A7-ACED-479A-8C3C-1CF55D10D7C6}" destId="{CCFDA8F3-B092-40BB-8E9D-6999642480C8}" srcOrd="1" destOrd="0" parTransId="{023372BE-923D-47AE-9CDD-CF6654B2147D}" sibTransId="{3A218C41-D2DE-469F-9D1B-629759F77668}"/>
    <dgm:cxn modelId="{02BDB173-DF8F-48F0-BDD8-284D343B4537}" srcId="{E7137586-7910-477D-A0B0-85866197BBE6}" destId="{BBCEDD07-3E09-4464-86CE-4968A3F55E1C}" srcOrd="1" destOrd="0" parTransId="{442A137F-608F-40DE-B786-516BEB3B1E2C}" sibTransId="{770BB0B4-E825-4AF7-829C-EEECF39AF7D3}"/>
    <dgm:cxn modelId="{628C5D0B-DFA1-4BC1-86F8-B5F3BCE4E468}" type="presOf" srcId="{BBCEDD07-3E09-4464-86CE-4968A3F55E1C}" destId="{D9BE8EAA-7EB0-44C4-88CA-0B8F36EEFFB6}" srcOrd="0" destOrd="1" presId="urn:microsoft.com/office/officeart/2005/8/layout/list1"/>
    <dgm:cxn modelId="{8578298A-078F-4DA8-A20F-C18DA8FB2632}" type="presOf" srcId="{AE4EB8A7-ACED-479A-8C3C-1CF55D10D7C6}" destId="{ABEB5FBB-594E-4F53-BFF1-FE573098EB45}" srcOrd="0" destOrd="0" presId="urn:microsoft.com/office/officeart/2005/8/layout/list1"/>
    <dgm:cxn modelId="{661817C8-A412-4234-A50F-C0E95DC13539}" srcId="{7D6EB56D-EB35-493E-BB47-416BE00FE19A}" destId="{E7137586-7910-477D-A0B0-85866197BBE6}" srcOrd="1" destOrd="0" parTransId="{608823D7-28D9-4CB8-9DBF-E858E0E1FC1E}" sibTransId="{5B0CFAC0-FE8F-47D2-A759-A4E05A71A2BA}"/>
    <dgm:cxn modelId="{675BF37B-B408-4598-9C66-0E2EA7B9CD85}" srcId="{E7137586-7910-477D-A0B0-85866197BBE6}" destId="{117B186A-97F4-4886-B9CB-8149E900CD68}" srcOrd="2" destOrd="0" parTransId="{9F5A8A7B-DDB0-4F93-A61E-13AAAA64163C}" sibTransId="{7FD93886-F9FB-4A66-8AE0-3E6E76DEC301}"/>
    <dgm:cxn modelId="{B877514F-6690-410D-9C23-B3066170E489}" srcId="{E7137586-7910-477D-A0B0-85866197BBE6}" destId="{4DB7765A-8F43-4194-A703-52D8756851C6}" srcOrd="0" destOrd="0" parTransId="{76F7C843-AEC1-4386-968F-72A571B34A1F}" sibTransId="{B351DEBD-24DE-479F-BEAC-FFF2449DF54E}"/>
    <dgm:cxn modelId="{4E3320B5-E286-4D79-AE4F-A6C2061A2674}" type="presOf" srcId="{117B186A-97F4-4886-B9CB-8149E900CD68}" destId="{D9BE8EAA-7EB0-44C4-88CA-0B8F36EEFFB6}" srcOrd="0" destOrd="2" presId="urn:microsoft.com/office/officeart/2005/8/layout/list1"/>
    <dgm:cxn modelId="{00FCAD44-C740-45FE-AC16-73F6D10D2904}" type="presOf" srcId="{4DB7765A-8F43-4194-A703-52D8756851C6}" destId="{D9BE8EAA-7EB0-44C4-88CA-0B8F36EEFFB6}" srcOrd="0" destOrd="0" presId="urn:microsoft.com/office/officeart/2005/8/layout/list1"/>
    <dgm:cxn modelId="{88D9F098-305E-43DD-821F-7AE60A6CD677}" type="presParOf" srcId="{93ED38AC-2646-46A5-97B8-B7297AEE54CD}" destId="{6E267E5D-C9CF-4537-A654-B62948CDA6E3}" srcOrd="0" destOrd="0" presId="urn:microsoft.com/office/officeart/2005/8/layout/list1"/>
    <dgm:cxn modelId="{E19E1EBE-F249-4611-84A3-864B28B164B4}" type="presParOf" srcId="{6E267E5D-C9CF-4537-A654-B62948CDA6E3}" destId="{ABEB5FBB-594E-4F53-BFF1-FE573098EB45}" srcOrd="0" destOrd="0" presId="urn:microsoft.com/office/officeart/2005/8/layout/list1"/>
    <dgm:cxn modelId="{9CEC5D4C-5451-42BE-9D35-92E3DFD46F84}" type="presParOf" srcId="{6E267E5D-C9CF-4537-A654-B62948CDA6E3}" destId="{89791935-E6F0-4AA8-B054-19943DBD3031}" srcOrd="1" destOrd="0" presId="urn:microsoft.com/office/officeart/2005/8/layout/list1"/>
    <dgm:cxn modelId="{A900D63E-1C04-4505-8135-22AF7ECD5C74}" type="presParOf" srcId="{93ED38AC-2646-46A5-97B8-B7297AEE54CD}" destId="{986EE364-583C-4C6F-A6F8-80BFBBBB2967}" srcOrd="1" destOrd="0" presId="urn:microsoft.com/office/officeart/2005/8/layout/list1"/>
    <dgm:cxn modelId="{81E2948C-A131-436E-B21D-0061102B8CBB}" type="presParOf" srcId="{93ED38AC-2646-46A5-97B8-B7297AEE54CD}" destId="{8A67ECB5-1F6E-4FC5-9EBD-42E1511ABC58}" srcOrd="2" destOrd="0" presId="urn:microsoft.com/office/officeart/2005/8/layout/list1"/>
    <dgm:cxn modelId="{2E55793B-9BE2-4F6E-B5B2-53B90451BBDB}" type="presParOf" srcId="{93ED38AC-2646-46A5-97B8-B7297AEE54CD}" destId="{4160ED90-4DC8-4A8A-8983-FB13BB2F2A44}" srcOrd="3" destOrd="0" presId="urn:microsoft.com/office/officeart/2005/8/layout/list1"/>
    <dgm:cxn modelId="{28999D55-EA3A-47FB-A14C-C4A3F36FFEE4}" type="presParOf" srcId="{93ED38AC-2646-46A5-97B8-B7297AEE54CD}" destId="{25053DEC-68F2-44C6-BBD4-4B8DD0EC5C51}" srcOrd="4" destOrd="0" presId="urn:microsoft.com/office/officeart/2005/8/layout/list1"/>
    <dgm:cxn modelId="{49F1FF10-0F2F-49D7-86CC-BE5D2CD8F59D}" type="presParOf" srcId="{25053DEC-68F2-44C6-BBD4-4B8DD0EC5C51}" destId="{0F034EBC-ADE2-4665-A7E6-0FA1173C0072}" srcOrd="0" destOrd="0" presId="urn:microsoft.com/office/officeart/2005/8/layout/list1"/>
    <dgm:cxn modelId="{66E7849E-86E8-4AAE-998F-22BF3E516FA9}" type="presParOf" srcId="{25053DEC-68F2-44C6-BBD4-4B8DD0EC5C51}" destId="{122E60F1-30B9-4103-804E-B86039AEC429}" srcOrd="1" destOrd="0" presId="urn:microsoft.com/office/officeart/2005/8/layout/list1"/>
    <dgm:cxn modelId="{295086F3-6FF8-4D80-BD31-B86D4E89EB05}" type="presParOf" srcId="{93ED38AC-2646-46A5-97B8-B7297AEE54CD}" destId="{A5003F2B-99EB-4D39-A75A-B406CEBD1385}" srcOrd="5" destOrd="0" presId="urn:microsoft.com/office/officeart/2005/8/layout/list1"/>
    <dgm:cxn modelId="{E069AC63-7E49-47D8-937D-B099DC44EADF}" type="presParOf" srcId="{93ED38AC-2646-46A5-97B8-B7297AEE54CD}" destId="{D9BE8EAA-7EB0-44C4-88CA-0B8F36EEFFB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AA440-57C3-43CA-BB51-57EC3725B4A3}">
      <dsp:nvSpPr>
        <dsp:cNvPr id="0" name=""/>
        <dsp:cNvSpPr/>
      </dsp:nvSpPr>
      <dsp:spPr>
        <a:xfrm>
          <a:off x="6690012" y="2177953"/>
          <a:ext cx="584212" cy="278032"/>
        </a:xfrm>
        <a:custGeom>
          <a:avLst/>
          <a:gdLst/>
          <a:ahLst/>
          <a:cxnLst/>
          <a:rect l="0" t="0" r="0" b="0"/>
          <a:pathLst>
            <a:path>
              <a:moveTo>
                <a:pt x="0" y="0"/>
              </a:moveTo>
              <a:lnTo>
                <a:pt x="0" y="189470"/>
              </a:lnTo>
              <a:lnTo>
                <a:pt x="584212" y="189470"/>
              </a:lnTo>
              <a:lnTo>
                <a:pt x="584212"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899735-1B9D-4144-8477-47E2300126BB}">
      <dsp:nvSpPr>
        <dsp:cNvPr id="0" name=""/>
        <dsp:cNvSpPr/>
      </dsp:nvSpPr>
      <dsp:spPr>
        <a:xfrm>
          <a:off x="6105799" y="2177953"/>
          <a:ext cx="584212" cy="278032"/>
        </a:xfrm>
        <a:custGeom>
          <a:avLst/>
          <a:gdLst/>
          <a:ahLst/>
          <a:cxnLst/>
          <a:rect l="0" t="0" r="0" b="0"/>
          <a:pathLst>
            <a:path>
              <a:moveTo>
                <a:pt x="584212" y="0"/>
              </a:moveTo>
              <a:lnTo>
                <a:pt x="584212" y="189470"/>
              </a:lnTo>
              <a:lnTo>
                <a:pt x="0" y="189470"/>
              </a:lnTo>
              <a:lnTo>
                <a:pt x="0"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5448F-EADF-41CC-AF08-B072E6F74151}">
      <dsp:nvSpPr>
        <dsp:cNvPr id="0" name=""/>
        <dsp:cNvSpPr/>
      </dsp:nvSpPr>
      <dsp:spPr>
        <a:xfrm>
          <a:off x="4981084" y="1292870"/>
          <a:ext cx="1708928" cy="278032"/>
        </a:xfrm>
        <a:custGeom>
          <a:avLst/>
          <a:gdLst/>
          <a:ahLst/>
          <a:cxnLst/>
          <a:rect l="0" t="0" r="0" b="0"/>
          <a:pathLst>
            <a:path>
              <a:moveTo>
                <a:pt x="0" y="0"/>
              </a:moveTo>
              <a:lnTo>
                <a:pt x="0" y="189470"/>
              </a:lnTo>
              <a:lnTo>
                <a:pt x="1708928" y="189470"/>
              </a:lnTo>
              <a:lnTo>
                <a:pt x="1708928" y="278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521B-E27A-4B1C-A8F2-F6839706D1A4}">
      <dsp:nvSpPr>
        <dsp:cNvPr id="0" name=""/>
        <dsp:cNvSpPr/>
      </dsp:nvSpPr>
      <dsp:spPr>
        <a:xfrm>
          <a:off x="4535152" y="3063035"/>
          <a:ext cx="493552" cy="279847"/>
        </a:xfrm>
        <a:custGeom>
          <a:avLst/>
          <a:gdLst/>
          <a:ahLst/>
          <a:cxnLst/>
          <a:rect l="0" t="0" r="0" b="0"/>
          <a:pathLst>
            <a:path>
              <a:moveTo>
                <a:pt x="0" y="0"/>
              </a:moveTo>
              <a:lnTo>
                <a:pt x="0" y="191285"/>
              </a:lnTo>
              <a:lnTo>
                <a:pt x="493552" y="191285"/>
              </a:lnTo>
              <a:lnTo>
                <a:pt x="493552" y="2798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0624F-5FB2-4386-AD24-D3CB550BF713}">
      <dsp:nvSpPr>
        <dsp:cNvPr id="0" name=""/>
        <dsp:cNvSpPr/>
      </dsp:nvSpPr>
      <dsp:spPr>
        <a:xfrm>
          <a:off x="4257524" y="3063035"/>
          <a:ext cx="277628" cy="279847"/>
        </a:xfrm>
        <a:custGeom>
          <a:avLst/>
          <a:gdLst/>
          <a:ahLst/>
          <a:cxnLst/>
          <a:rect l="0" t="0" r="0" b="0"/>
          <a:pathLst>
            <a:path>
              <a:moveTo>
                <a:pt x="277628" y="0"/>
              </a:moveTo>
              <a:lnTo>
                <a:pt x="277628" y="191285"/>
              </a:lnTo>
              <a:lnTo>
                <a:pt x="0" y="191285"/>
              </a:lnTo>
              <a:lnTo>
                <a:pt x="0" y="2798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6D657-05DD-475C-AC6B-FF1BFBE7060D}">
      <dsp:nvSpPr>
        <dsp:cNvPr id="0" name=""/>
        <dsp:cNvSpPr/>
      </dsp:nvSpPr>
      <dsp:spPr>
        <a:xfrm>
          <a:off x="3207540" y="2177953"/>
          <a:ext cx="1327611" cy="278032"/>
        </a:xfrm>
        <a:custGeom>
          <a:avLst/>
          <a:gdLst/>
          <a:ahLst/>
          <a:cxnLst/>
          <a:rect l="0" t="0" r="0" b="0"/>
          <a:pathLst>
            <a:path>
              <a:moveTo>
                <a:pt x="0" y="0"/>
              </a:moveTo>
              <a:lnTo>
                <a:pt x="0" y="189470"/>
              </a:lnTo>
              <a:lnTo>
                <a:pt x="1327611" y="189470"/>
              </a:lnTo>
              <a:lnTo>
                <a:pt x="1327611"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FF4CC3-E9BB-4388-BF03-DA3A014CECFA}">
      <dsp:nvSpPr>
        <dsp:cNvPr id="0" name=""/>
        <dsp:cNvSpPr/>
      </dsp:nvSpPr>
      <dsp:spPr>
        <a:xfrm>
          <a:off x="1886515" y="3063035"/>
          <a:ext cx="1682854" cy="270583"/>
        </a:xfrm>
        <a:custGeom>
          <a:avLst/>
          <a:gdLst/>
          <a:ahLst/>
          <a:cxnLst/>
          <a:rect l="0" t="0" r="0" b="0"/>
          <a:pathLst>
            <a:path>
              <a:moveTo>
                <a:pt x="0" y="0"/>
              </a:moveTo>
              <a:lnTo>
                <a:pt x="0" y="182022"/>
              </a:lnTo>
              <a:lnTo>
                <a:pt x="1682854" y="182022"/>
              </a:lnTo>
              <a:lnTo>
                <a:pt x="1682854" y="270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55011-FEE2-4CF1-ADED-72C7D84AF7AC}">
      <dsp:nvSpPr>
        <dsp:cNvPr id="0" name=""/>
        <dsp:cNvSpPr/>
      </dsp:nvSpPr>
      <dsp:spPr>
        <a:xfrm>
          <a:off x="1886515" y="3063035"/>
          <a:ext cx="1175726" cy="278032"/>
        </a:xfrm>
        <a:custGeom>
          <a:avLst/>
          <a:gdLst/>
          <a:ahLst/>
          <a:cxnLst/>
          <a:rect l="0" t="0" r="0" b="0"/>
          <a:pathLst>
            <a:path>
              <a:moveTo>
                <a:pt x="0" y="0"/>
              </a:moveTo>
              <a:lnTo>
                <a:pt x="0" y="189470"/>
              </a:lnTo>
              <a:lnTo>
                <a:pt x="1175726" y="189470"/>
              </a:lnTo>
              <a:lnTo>
                <a:pt x="1175726"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4721A-9907-41B7-AA90-23AF82934489}">
      <dsp:nvSpPr>
        <dsp:cNvPr id="0" name=""/>
        <dsp:cNvSpPr/>
      </dsp:nvSpPr>
      <dsp:spPr>
        <a:xfrm>
          <a:off x="1886515" y="3063035"/>
          <a:ext cx="616846" cy="278032"/>
        </a:xfrm>
        <a:custGeom>
          <a:avLst/>
          <a:gdLst/>
          <a:ahLst/>
          <a:cxnLst/>
          <a:rect l="0" t="0" r="0" b="0"/>
          <a:pathLst>
            <a:path>
              <a:moveTo>
                <a:pt x="0" y="0"/>
              </a:moveTo>
              <a:lnTo>
                <a:pt x="0" y="189470"/>
              </a:lnTo>
              <a:lnTo>
                <a:pt x="616846" y="189470"/>
              </a:lnTo>
              <a:lnTo>
                <a:pt x="616846"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3E57F-A567-4F0C-A16A-371D97C9A1F9}">
      <dsp:nvSpPr>
        <dsp:cNvPr id="0" name=""/>
        <dsp:cNvSpPr/>
      </dsp:nvSpPr>
      <dsp:spPr>
        <a:xfrm>
          <a:off x="1840795" y="3063035"/>
          <a:ext cx="91440" cy="278032"/>
        </a:xfrm>
        <a:custGeom>
          <a:avLst/>
          <a:gdLst/>
          <a:ahLst/>
          <a:cxnLst/>
          <a:rect l="0" t="0" r="0" b="0"/>
          <a:pathLst>
            <a:path>
              <a:moveTo>
                <a:pt x="45720" y="0"/>
              </a:moveTo>
              <a:lnTo>
                <a:pt x="45720" y="189470"/>
              </a:lnTo>
              <a:lnTo>
                <a:pt x="109034" y="189470"/>
              </a:lnTo>
              <a:lnTo>
                <a:pt x="109034"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3A9DF-39E1-4440-840F-B97B5ABF97AA}">
      <dsp:nvSpPr>
        <dsp:cNvPr id="0" name=""/>
        <dsp:cNvSpPr/>
      </dsp:nvSpPr>
      <dsp:spPr>
        <a:xfrm>
          <a:off x="1377604" y="3063035"/>
          <a:ext cx="508911" cy="278032"/>
        </a:xfrm>
        <a:custGeom>
          <a:avLst/>
          <a:gdLst/>
          <a:ahLst/>
          <a:cxnLst/>
          <a:rect l="0" t="0" r="0" b="0"/>
          <a:pathLst>
            <a:path>
              <a:moveTo>
                <a:pt x="508911" y="0"/>
              </a:moveTo>
              <a:lnTo>
                <a:pt x="508911" y="189470"/>
              </a:lnTo>
              <a:lnTo>
                <a:pt x="0" y="189470"/>
              </a:lnTo>
              <a:lnTo>
                <a:pt x="0"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9F6C0-210A-4C01-BF26-E1171DEC7F66}">
      <dsp:nvSpPr>
        <dsp:cNvPr id="0" name=""/>
        <dsp:cNvSpPr/>
      </dsp:nvSpPr>
      <dsp:spPr>
        <a:xfrm>
          <a:off x="788414" y="3063035"/>
          <a:ext cx="1098100" cy="278032"/>
        </a:xfrm>
        <a:custGeom>
          <a:avLst/>
          <a:gdLst/>
          <a:ahLst/>
          <a:cxnLst/>
          <a:rect l="0" t="0" r="0" b="0"/>
          <a:pathLst>
            <a:path>
              <a:moveTo>
                <a:pt x="1098100" y="0"/>
              </a:moveTo>
              <a:lnTo>
                <a:pt x="1098100" y="189470"/>
              </a:lnTo>
              <a:lnTo>
                <a:pt x="0" y="189470"/>
              </a:lnTo>
              <a:lnTo>
                <a:pt x="0"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896ED-6E96-4EDD-8744-B822234A26FA}">
      <dsp:nvSpPr>
        <dsp:cNvPr id="0" name=""/>
        <dsp:cNvSpPr/>
      </dsp:nvSpPr>
      <dsp:spPr>
        <a:xfrm>
          <a:off x="203369" y="3063035"/>
          <a:ext cx="1683146" cy="270583"/>
        </a:xfrm>
        <a:custGeom>
          <a:avLst/>
          <a:gdLst/>
          <a:ahLst/>
          <a:cxnLst/>
          <a:rect l="0" t="0" r="0" b="0"/>
          <a:pathLst>
            <a:path>
              <a:moveTo>
                <a:pt x="1683146" y="0"/>
              </a:moveTo>
              <a:lnTo>
                <a:pt x="1683146" y="182022"/>
              </a:lnTo>
              <a:lnTo>
                <a:pt x="0" y="182022"/>
              </a:lnTo>
              <a:lnTo>
                <a:pt x="0" y="270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48B9F-0095-4B15-BA12-E890CDAB896C}">
      <dsp:nvSpPr>
        <dsp:cNvPr id="0" name=""/>
        <dsp:cNvSpPr/>
      </dsp:nvSpPr>
      <dsp:spPr>
        <a:xfrm>
          <a:off x="1886515" y="2177953"/>
          <a:ext cx="1321025" cy="278032"/>
        </a:xfrm>
        <a:custGeom>
          <a:avLst/>
          <a:gdLst/>
          <a:ahLst/>
          <a:cxnLst/>
          <a:rect l="0" t="0" r="0" b="0"/>
          <a:pathLst>
            <a:path>
              <a:moveTo>
                <a:pt x="1321025" y="0"/>
              </a:moveTo>
              <a:lnTo>
                <a:pt x="1321025" y="189470"/>
              </a:lnTo>
              <a:lnTo>
                <a:pt x="0" y="189470"/>
              </a:lnTo>
              <a:lnTo>
                <a:pt x="0" y="278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B41D1-B9DA-43D2-8EC7-FC9B03A59591}">
      <dsp:nvSpPr>
        <dsp:cNvPr id="0" name=""/>
        <dsp:cNvSpPr/>
      </dsp:nvSpPr>
      <dsp:spPr>
        <a:xfrm>
          <a:off x="3207540" y="1292870"/>
          <a:ext cx="1773543" cy="278032"/>
        </a:xfrm>
        <a:custGeom>
          <a:avLst/>
          <a:gdLst/>
          <a:ahLst/>
          <a:cxnLst/>
          <a:rect l="0" t="0" r="0" b="0"/>
          <a:pathLst>
            <a:path>
              <a:moveTo>
                <a:pt x="1773543" y="0"/>
              </a:moveTo>
              <a:lnTo>
                <a:pt x="1773543" y="189470"/>
              </a:lnTo>
              <a:lnTo>
                <a:pt x="0" y="189470"/>
              </a:lnTo>
              <a:lnTo>
                <a:pt x="0" y="2780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D5DB8D-CCCB-4110-90BB-3E1CE68622B6}">
      <dsp:nvSpPr>
        <dsp:cNvPr id="0" name=""/>
        <dsp:cNvSpPr/>
      </dsp:nvSpPr>
      <dsp:spPr>
        <a:xfrm>
          <a:off x="3812612" y="685820"/>
          <a:ext cx="2336942" cy="607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5FE58-3896-43C0-AE75-1236B8533624}">
      <dsp:nvSpPr>
        <dsp:cNvPr id="0" name=""/>
        <dsp:cNvSpPr/>
      </dsp:nvSpPr>
      <dsp:spPr>
        <a:xfrm>
          <a:off x="3918833" y="786730"/>
          <a:ext cx="2336942" cy="607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Нарушения</a:t>
          </a:r>
          <a:r>
            <a:rPr lang="ru-RU" sz="900" kern="1200" dirty="0" smtClean="0"/>
            <a:t> </a:t>
          </a:r>
          <a:r>
            <a:rPr lang="ru-RU" sz="1600" kern="1200" dirty="0" smtClean="0"/>
            <a:t>речи</a:t>
          </a:r>
          <a:endParaRPr lang="ru-RU" sz="1600" kern="1200" dirty="0"/>
        </a:p>
      </dsp:txBody>
      <dsp:txXfrm>
        <a:off x="3936613" y="804510"/>
        <a:ext cx="2301382" cy="571490"/>
      </dsp:txXfrm>
    </dsp:sp>
    <dsp:sp modelId="{8B51AF7E-4FD0-41AE-9A0E-E3B33F1AAE2D}">
      <dsp:nvSpPr>
        <dsp:cNvPr id="0" name=""/>
        <dsp:cNvSpPr/>
      </dsp:nvSpPr>
      <dsp:spPr>
        <a:xfrm>
          <a:off x="2187443" y="1570903"/>
          <a:ext cx="2040195" cy="607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B9B42-199F-43E1-B0C1-90070414F070}">
      <dsp:nvSpPr>
        <dsp:cNvPr id="0" name=""/>
        <dsp:cNvSpPr/>
      </dsp:nvSpPr>
      <dsp:spPr>
        <a:xfrm>
          <a:off x="2293663" y="1671812"/>
          <a:ext cx="2040195" cy="607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Нарушения </a:t>
          </a:r>
        </a:p>
        <a:p>
          <a:pPr lvl="0" algn="ctr" defTabSz="711200">
            <a:lnSpc>
              <a:spcPct val="90000"/>
            </a:lnSpc>
            <a:spcBef>
              <a:spcPct val="0"/>
            </a:spcBef>
            <a:spcAft>
              <a:spcPct val="35000"/>
            </a:spcAft>
          </a:pPr>
          <a:r>
            <a:rPr lang="ru-RU" sz="1600" kern="1200" dirty="0" smtClean="0"/>
            <a:t>устной речи</a:t>
          </a:r>
          <a:endParaRPr lang="ru-RU" sz="1600" kern="1200" dirty="0"/>
        </a:p>
      </dsp:txBody>
      <dsp:txXfrm>
        <a:off x="2311443" y="1689592"/>
        <a:ext cx="2004635" cy="571490"/>
      </dsp:txXfrm>
    </dsp:sp>
    <dsp:sp modelId="{D1AECA79-CE0D-4C71-A9FA-FCEA7DB10B3D}">
      <dsp:nvSpPr>
        <dsp:cNvPr id="0" name=""/>
        <dsp:cNvSpPr/>
      </dsp:nvSpPr>
      <dsp:spPr>
        <a:xfrm>
          <a:off x="999715" y="2455985"/>
          <a:ext cx="1773600" cy="607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BD8F6-8C35-433C-9FBE-EBB76183ED96}">
      <dsp:nvSpPr>
        <dsp:cNvPr id="0" name=""/>
        <dsp:cNvSpPr/>
      </dsp:nvSpPr>
      <dsp:spPr>
        <a:xfrm>
          <a:off x="1105936" y="2556895"/>
          <a:ext cx="1773600" cy="607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Расстройства фонематического оформления высказывания</a:t>
          </a:r>
          <a:endParaRPr lang="ru-RU" sz="1000" kern="1200" dirty="0"/>
        </a:p>
      </dsp:txBody>
      <dsp:txXfrm>
        <a:off x="1123716" y="2574675"/>
        <a:ext cx="1738040" cy="571490"/>
      </dsp:txXfrm>
    </dsp:sp>
    <dsp:sp modelId="{10C066BD-291D-46F6-B17F-F3DCDDBA3CF6}">
      <dsp:nvSpPr>
        <dsp:cNvPr id="0" name=""/>
        <dsp:cNvSpPr/>
      </dsp:nvSpPr>
      <dsp:spPr>
        <a:xfrm>
          <a:off x="6163" y="3333619"/>
          <a:ext cx="394410" cy="1038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4C500-94E1-49A5-A246-BEB59D68130E}">
      <dsp:nvSpPr>
        <dsp:cNvPr id="0" name=""/>
        <dsp:cNvSpPr/>
      </dsp:nvSpPr>
      <dsp:spPr>
        <a:xfrm>
          <a:off x="112384" y="3434529"/>
          <a:ext cx="394410" cy="10389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err="1" smtClean="0"/>
            <a:t>Дисфония</a:t>
          </a:r>
          <a:r>
            <a:rPr lang="ru-RU" sz="1000" kern="1200" dirty="0" smtClean="0"/>
            <a:t> (афония) </a:t>
          </a:r>
          <a:endParaRPr lang="ru-RU" sz="1000" kern="1200" dirty="0"/>
        </a:p>
      </dsp:txBody>
      <dsp:txXfrm>
        <a:off x="123936" y="3446081"/>
        <a:ext cx="371306" cy="1015838"/>
      </dsp:txXfrm>
    </dsp:sp>
    <dsp:sp modelId="{E56B4BFB-464A-4C00-8813-A0F96729F373}">
      <dsp:nvSpPr>
        <dsp:cNvPr id="0" name=""/>
        <dsp:cNvSpPr/>
      </dsp:nvSpPr>
      <dsp:spPr>
        <a:xfrm>
          <a:off x="607776" y="3341068"/>
          <a:ext cx="361276" cy="10421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C3442-F92B-4957-B014-62426885E8C7}">
      <dsp:nvSpPr>
        <dsp:cNvPr id="0" name=""/>
        <dsp:cNvSpPr/>
      </dsp:nvSpPr>
      <dsp:spPr>
        <a:xfrm>
          <a:off x="713997" y="3441977"/>
          <a:ext cx="361276" cy="10421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err="1" smtClean="0"/>
            <a:t>Брадилалия</a:t>
          </a:r>
          <a:endParaRPr lang="ru-RU" sz="1000" kern="1200" dirty="0"/>
        </a:p>
      </dsp:txBody>
      <dsp:txXfrm>
        <a:off x="724578" y="3452558"/>
        <a:ext cx="340114" cy="1020985"/>
      </dsp:txXfrm>
    </dsp:sp>
    <dsp:sp modelId="{1412EB2D-7FA7-4AE2-8BA4-6C6B4244CD0B}">
      <dsp:nvSpPr>
        <dsp:cNvPr id="0" name=""/>
        <dsp:cNvSpPr/>
      </dsp:nvSpPr>
      <dsp:spPr>
        <a:xfrm>
          <a:off x="1181494" y="3341068"/>
          <a:ext cx="392221" cy="1036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41749-CDEE-4C0B-BD87-CBCBCC0CEE12}">
      <dsp:nvSpPr>
        <dsp:cNvPr id="0" name=""/>
        <dsp:cNvSpPr/>
      </dsp:nvSpPr>
      <dsp:spPr>
        <a:xfrm>
          <a:off x="1287714" y="3441977"/>
          <a:ext cx="392221" cy="10361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err="1" smtClean="0"/>
            <a:t>Тахилалия</a:t>
          </a:r>
          <a:endParaRPr lang="ru-RU" sz="1000" kern="1200" dirty="0"/>
        </a:p>
      </dsp:txBody>
      <dsp:txXfrm>
        <a:off x="1299202" y="3453465"/>
        <a:ext cx="369245" cy="1013186"/>
      </dsp:txXfrm>
    </dsp:sp>
    <dsp:sp modelId="{95B75802-9571-422A-A836-08E27B17F7D5}">
      <dsp:nvSpPr>
        <dsp:cNvPr id="0" name=""/>
        <dsp:cNvSpPr/>
      </dsp:nvSpPr>
      <dsp:spPr>
        <a:xfrm>
          <a:off x="1786156" y="3341068"/>
          <a:ext cx="327348" cy="10236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128BE-5539-446A-9A23-1FA87816549D}">
      <dsp:nvSpPr>
        <dsp:cNvPr id="0" name=""/>
        <dsp:cNvSpPr/>
      </dsp:nvSpPr>
      <dsp:spPr>
        <a:xfrm>
          <a:off x="1892377" y="3441977"/>
          <a:ext cx="327348" cy="10236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Заикание</a:t>
          </a:r>
          <a:endParaRPr lang="ru-RU" sz="1000" kern="1200" dirty="0"/>
        </a:p>
      </dsp:txBody>
      <dsp:txXfrm>
        <a:off x="1901965" y="3451565"/>
        <a:ext cx="308172" cy="1004438"/>
      </dsp:txXfrm>
    </dsp:sp>
    <dsp:sp modelId="{E9507CC3-1DC4-41F5-A8E3-6FBCA92888E6}">
      <dsp:nvSpPr>
        <dsp:cNvPr id="0" name=""/>
        <dsp:cNvSpPr/>
      </dsp:nvSpPr>
      <dsp:spPr>
        <a:xfrm>
          <a:off x="2325945" y="3341068"/>
          <a:ext cx="354832" cy="1045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AFEE0-E730-40D7-9D48-FA00F32B89F3}">
      <dsp:nvSpPr>
        <dsp:cNvPr id="0" name=""/>
        <dsp:cNvSpPr/>
      </dsp:nvSpPr>
      <dsp:spPr>
        <a:xfrm>
          <a:off x="2432166" y="3441977"/>
          <a:ext cx="354832" cy="1045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err="1" smtClean="0"/>
            <a:t>Дислалия</a:t>
          </a:r>
          <a:endParaRPr lang="ru-RU" sz="1000" kern="1200" dirty="0"/>
        </a:p>
      </dsp:txBody>
      <dsp:txXfrm>
        <a:off x="2442559" y="3452370"/>
        <a:ext cx="334046" cy="1024560"/>
      </dsp:txXfrm>
    </dsp:sp>
    <dsp:sp modelId="{CE55288F-873A-496C-93F1-0EE5614B189E}">
      <dsp:nvSpPr>
        <dsp:cNvPr id="0" name=""/>
        <dsp:cNvSpPr/>
      </dsp:nvSpPr>
      <dsp:spPr>
        <a:xfrm>
          <a:off x="2893219" y="3341068"/>
          <a:ext cx="338045" cy="1024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84260-7DBE-4EDA-80DB-224CF285EA1D}">
      <dsp:nvSpPr>
        <dsp:cNvPr id="0" name=""/>
        <dsp:cNvSpPr/>
      </dsp:nvSpPr>
      <dsp:spPr>
        <a:xfrm>
          <a:off x="2999440" y="3441977"/>
          <a:ext cx="338045" cy="10240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err="1" smtClean="0"/>
            <a:t>Ринолалия</a:t>
          </a:r>
          <a:endParaRPr lang="ru-RU" sz="1000" kern="1200" dirty="0"/>
        </a:p>
      </dsp:txBody>
      <dsp:txXfrm>
        <a:off x="3009341" y="3451878"/>
        <a:ext cx="318243" cy="1004243"/>
      </dsp:txXfrm>
    </dsp:sp>
    <dsp:sp modelId="{EC639E95-9844-471F-A6D4-EB5FD80935F4}">
      <dsp:nvSpPr>
        <dsp:cNvPr id="0" name=""/>
        <dsp:cNvSpPr/>
      </dsp:nvSpPr>
      <dsp:spPr>
        <a:xfrm>
          <a:off x="3405170" y="3333619"/>
          <a:ext cx="328399" cy="1045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EF9CB-7293-48A9-9EF1-8CC886BF483E}">
      <dsp:nvSpPr>
        <dsp:cNvPr id="0" name=""/>
        <dsp:cNvSpPr/>
      </dsp:nvSpPr>
      <dsp:spPr>
        <a:xfrm>
          <a:off x="3511391" y="3434529"/>
          <a:ext cx="328399" cy="1045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Дизартрия </a:t>
          </a:r>
          <a:endParaRPr lang="ru-RU" sz="1000" kern="1200" dirty="0"/>
        </a:p>
      </dsp:txBody>
      <dsp:txXfrm>
        <a:off x="3521009" y="3444147"/>
        <a:ext cx="309163" cy="1026110"/>
      </dsp:txXfrm>
    </dsp:sp>
    <dsp:sp modelId="{EA7E487C-B4CD-494B-B16A-9F5CBF549297}">
      <dsp:nvSpPr>
        <dsp:cNvPr id="0" name=""/>
        <dsp:cNvSpPr/>
      </dsp:nvSpPr>
      <dsp:spPr>
        <a:xfrm>
          <a:off x="3654939" y="2455985"/>
          <a:ext cx="1760426" cy="607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B306D-5B5C-46B1-865F-E9A1A8BD97ED}">
      <dsp:nvSpPr>
        <dsp:cNvPr id="0" name=""/>
        <dsp:cNvSpPr/>
      </dsp:nvSpPr>
      <dsp:spPr>
        <a:xfrm>
          <a:off x="3761159" y="2556895"/>
          <a:ext cx="1760426" cy="607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Нарушения структурно-семантического оформления высказывания</a:t>
          </a:r>
          <a:endParaRPr lang="ru-RU" sz="1000" kern="1200" dirty="0"/>
        </a:p>
      </dsp:txBody>
      <dsp:txXfrm>
        <a:off x="3778939" y="2574675"/>
        <a:ext cx="1724866" cy="571490"/>
      </dsp:txXfrm>
    </dsp:sp>
    <dsp:sp modelId="{762F850A-8A86-4FB0-B780-FFE8103EF4B3}">
      <dsp:nvSpPr>
        <dsp:cNvPr id="0" name=""/>
        <dsp:cNvSpPr/>
      </dsp:nvSpPr>
      <dsp:spPr>
        <a:xfrm>
          <a:off x="4041610" y="3342883"/>
          <a:ext cx="431827" cy="1048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AAD74-A7D7-4D5A-AA99-59117D0E44C8}">
      <dsp:nvSpPr>
        <dsp:cNvPr id="0" name=""/>
        <dsp:cNvSpPr/>
      </dsp:nvSpPr>
      <dsp:spPr>
        <a:xfrm>
          <a:off x="4147830" y="3443792"/>
          <a:ext cx="431827" cy="1048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Алалия</a:t>
          </a:r>
          <a:endParaRPr lang="ru-RU" sz="1000" kern="1200" dirty="0"/>
        </a:p>
      </dsp:txBody>
      <dsp:txXfrm>
        <a:off x="4160478" y="3456440"/>
        <a:ext cx="406531" cy="1023249"/>
      </dsp:txXfrm>
    </dsp:sp>
    <dsp:sp modelId="{DD35B3AD-4AB1-4582-849B-79B02E8B928A}">
      <dsp:nvSpPr>
        <dsp:cNvPr id="0" name=""/>
        <dsp:cNvSpPr/>
      </dsp:nvSpPr>
      <dsp:spPr>
        <a:xfrm>
          <a:off x="4800234" y="3342883"/>
          <a:ext cx="456941" cy="1045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05883-51EE-4CFD-A72E-5365C75EBAE1}">
      <dsp:nvSpPr>
        <dsp:cNvPr id="0" name=""/>
        <dsp:cNvSpPr/>
      </dsp:nvSpPr>
      <dsp:spPr>
        <a:xfrm>
          <a:off x="4906454" y="3443792"/>
          <a:ext cx="456941" cy="1045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smtClean="0"/>
            <a:t>Афазия</a:t>
          </a:r>
          <a:endParaRPr lang="ru-RU" sz="1000" kern="1200" dirty="0"/>
        </a:p>
      </dsp:txBody>
      <dsp:txXfrm>
        <a:off x="4919837" y="3457175"/>
        <a:ext cx="430175" cy="1018580"/>
      </dsp:txXfrm>
    </dsp:sp>
    <dsp:sp modelId="{5ABEB393-748D-4DD0-97A1-F070A1A47346}">
      <dsp:nvSpPr>
        <dsp:cNvPr id="0" name=""/>
        <dsp:cNvSpPr/>
      </dsp:nvSpPr>
      <dsp:spPr>
        <a:xfrm>
          <a:off x="5605299" y="1570903"/>
          <a:ext cx="2169425" cy="607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CF8A1-EFDA-4B24-8738-AED809BA0CBE}">
      <dsp:nvSpPr>
        <dsp:cNvPr id="0" name=""/>
        <dsp:cNvSpPr/>
      </dsp:nvSpPr>
      <dsp:spPr>
        <a:xfrm>
          <a:off x="5711520" y="1671812"/>
          <a:ext cx="2169425" cy="607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Нарушения </a:t>
          </a:r>
        </a:p>
        <a:p>
          <a:pPr lvl="0" algn="ctr" defTabSz="711200">
            <a:lnSpc>
              <a:spcPct val="90000"/>
            </a:lnSpc>
            <a:spcBef>
              <a:spcPct val="0"/>
            </a:spcBef>
            <a:spcAft>
              <a:spcPct val="35000"/>
            </a:spcAft>
          </a:pPr>
          <a:r>
            <a:rPr lang="ru-RU" sz="1600" kern="1200" dirty="0" smtClean="0"/>
            <a:t>письменной речи</a:t>
          </a:r>
          <a:endParaRPr lang="ru-RU" sz="1600" kern="1200" dirty="0"/>
        </a:p>
      </dsp:txBody>
      <dsp:txXfrm>
        <a:off x="5729300" y="1689592"/>
        <a:ext cx="2133865" cy="571490"/>
      </dsp:txXfrm>
    </dsp:sp>
    <dsp:sp modelId="{1BAC9C8B-9B27-475F-B5DD-CE0EB610D7FC}">
      <dsp:nvSpPr>
        <dsp:cNvPr id="0" name=""/>
        <dsp:cNvSpPr/>
      </dsp:nvSpPr>
      <dsp:spPr>
        <a:xfrm>
          <a:off x="5627807" y="2455985"/>
          <a:ext cx="955984" cy="607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05F53-3A1B-4CB0-BF50-54AA1F30E184}">
      <dsp:nvSpPr>
        <dsp:cNvPr id="0" name=""/>
        <dsp:cNvSpPr/>
      </dsp:nvSpPr>
      <dsp:spPr>
        <a:xfrm>
          <a:off x="5734027" y="2556895"/>
          <a:ext cx="955984" cy="607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err="1" smtClean="0"/>
            <a:t>Дисграфия</a:t>
          </a:r>
          <a:endParaRPr lang="ru-RU" sz="1000" kern="1200" dirty="0"/>
        </a:p>
      </dsp:txBody>
      <dsp:txXfrm>
        <a:off x="5751807" y="2574675"/>
        <a:ext cx="920424" cy="571490"/>
      </dsp:txXfrm>
    </dsp:sp>
    <dsp:sp modelId="{DD22F1CD-0FFC-458F-9EAE-93A36E1B1DC1}">
      <dsp:nvSpPr>
        <dsp:cNvPr id="0" name=""/>
        <dsp:cNvSpPr/>
      </dsp:nvSpPr>
      <dsp:spPr>
        <a:xfrm>
          <a:off x="6796233" y="2455985"/>
          <a:ext cx="955984" cy="607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B6176-57B4-4885-98BA-6F3A6EBBE1A8}">
      <dsp:nvSpPr>
        <dsp:cNvPr id="0" name=""/>
        <dsp:cNvSpPr/>
      </dsp:nvSpPr>
      <dsp:spPr>
        <a:xfrm>
          <a:off x="6902453" y="2556895"/>
          <a:ext cx="955984" cy="607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kern="1200" dirty="0" err="1" smtClean="0"/>
            <a:t>Дислексия</a:t>
          </a:r>
          <a:endParaRPr lang="ru-RU" sz="1000" kern="1200" dirty="0"/>
        </a:p>
      </dsp:txBody>
      <dsp:txXfrm>
        <a:off x="6920233" y="2574675"/>
        <a:ext cx="920424" cy="57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CB266-F830-408B-A2CB-EAD43E68BF07}">
      <dsp:nvSpPr>
        <dsp:cNvPr id="0" name=""/>
        <dsp:cNvSpPr/>
      </dsp:nvSpPr>
      <dsp:spPr>
        <a:xfrm>
          <a:off x="5878041" y="2933725"/>
          <a:ext cx="91440" cy="545926"/>
        </a:xfrm>
        <a:custGeom>
          <a:avLst/>
          <a:gdLst/>
          <a:ahLst/>
          <a:cxnLst/>
          <a:rect l="0" t="0" r="0" b="0"/>
          <a:pathLst>
            <a:path>
              <a:moveTo>
                <a:pt x="45720" y="0"/>
              </a:moveTo>
              <a:lnTo>
                <a:pt x="45720" y="5459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5529E-A8D9-4A2B-9B2F-1EFFB821095D}">
      <dsp:nvSpPr>
        <dsp:cNvPr id="0" name=""/>
        <dsp:cNvSpPr/>
      </dsp:nvSpPr>
      <dsp:spPr>
        <a:xfrm>
          <a:off x="4203077" y="1195834"/>
          <a:ext cx="1720683" cy="545926"/>
        </a:xfrm>
        <a:custGeom>
          <a:avLst/>
          <a:gdLst/>
          <a:ahLst/>
          <a:cxnLst/>
          <a:rect l="0" t="0" r="0" b="0"/>
          <a:pathLst>
            <a:path>
              <a:moveTo>
                <a:pt x="0" y="0"/>
              </a:moveTo>
              <a:lnTo>
                <a:pt x="0" y="372032"/>
              </a:lnTo>
              <a:lnTo>
                <a:pt x="1720683" y="372032"/>
              </a:lnTo>
              <a:lnTo>
                <a:pt x="1720683" y="545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BE7CF-CC04-488C-80F4-1856C7968A17}">
      <dsp:nvSpPr>
        <dsp:cNvPr id="0" name=""/>
        <dsp:cNvSpPr/>
      </dsp:nvSpPr>
      <dsp:spPr>
        <a:xfrm>
          <a:off x="2482393" y="2933725"/>
          <a:ext cx="1147122" cy="545926"/>
        </a:xfrm>
        <a:custGeom>
          <a:avLst/>
          <a:gdLst/>
          <a:ahLst/>
          <a:cxnLst/>
          <a:rect l="0" t="0" r="0" b="0"/>
          <a:pathLst>
            <a:path>
              <a:moveTo>
                <a:pt x="0" y="0"/>
              </a:moveTo>
              <a:lnTo>
                <a:pt x="0" y="372032"/>
              </a:lnTo>
              <a:lnTo>
                <a:pt x="1147122" y="372032"/>
              </a:lnTo>
              <a:lnTo>
                <a:pt x="1147122" y="5459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EBB0A-2ADF-4039-8C1F-45DB00E19992}">
      <dsp:nvSpPr>
        <dsp:cNvPr id="0" name=""/>
        <dsp:cNvSpPr/>
      </dsp:nvSpPr>
      <dsp:spPr>
        <a:xfrm>
          <a:off x="1335271" y="2933725"/>
          <a:ext cx="1147122" cy="545926"/>
        </a:xfrm>
        <a:custGeom>
          <a:avLst/>
          <a:gdLst/>
          <a:ahLst/>
          <a:cxnLst/>
          <a:rect l="0" t="0" r="0" b="0"/>
          <a:pathLst>
            <a:path>
              <a:moveTo>
                <a:pt x="1147122" y="0"/>
              </a:moveTo>
              <a:lnTo>
                <a:pt x="1147122" y="372032"/>
              </a:lnTo>
              <a:lnTo>
                <a:pt x="0" y="372032"/>
              </a:lnTo>
              <a:lnTo>
                <a:pt x="0" y="5459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2491C4-2951-4575-8A34-E2D7E8D33CD5}">
      <dsp:nvSpPr>
        <dsp:cNvPr id="0" name=""/>
        <dsp:cNvSpPr/>
      </dsp:nvSpPr>
      <dsp:spPr>
        <a:xfrm>
          <a:off x="2482393" y="1195834"/>
          <a:ext cx="1720683" cy="545926"/>
        </a:xfrm>
        <a:custGeom>
          <a:avLst/>
          <a:gdLst/>
          <a:ahLst/>
          <a:cxnLst/>
          <a:rect l="0" t="0" r="0" b="0"/>
          <a:pathLst>
            <a:path>
              <a:moveTo>
                <a:pt x="1720683" y="0"/>
              </a:moveTo>
              <a:lnTo>
                <a:pt x="1720683" y="372032"/>
              </a:lnTo>
              <a:lnTo>
                <a:pt x="0" y="372032"/>
              </a:lnTo>
              <a:lnTo>
                <a:pt x="0" y="545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9B37D-1707-485E-8BFF-C76B6667F44E}">
      <dsp:nvSpPr>
        <dsp:cNvPr id="0" name=""/>
        <dsp:cNvSpPr/>
      </dsp:nvSpPr>
      <dsp:spPr>
        <a:xfrm>
          <a:off x="3264522" y="3869"/>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D1FDB-D35B-41D3-9C81-AD2B9A3E15FD}">
      <dsp:nvSpPr>
        <dsp:cNvPr id="0" name=""/>
        <dsp:cNvSpPr/>
      </dsp:nvSpPr>
      <dsp:spPr>
        <a:xfrm>
          <a:off x="3473090" y="202009"/>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Нарушения речи</a:t>
          </a:r>
          <a:endParaRPr lang="ru-RU" sz="1500" kern="1200" dirty="0"/>
        </a:p>
      </dsp:txBody>
      <dsp:txXfrm>
        <a:off x="3508001" y="236920"/>
        <a:ext cx="1807287" cy="1122142"/>
      </dsp:txXfrm>
    </dsp:sp>
    <dsp:sp modelId="{969DD378-8683-47A8-9FC6-44D6408DB54A}">
      <dsp:nvSpPr>
        <dsp:cNvPr id="0" name=""/>
        <dsp:cNvSpPr/>
      </dsp:nvSpPr>
      <dsp:spPr>
        <a:xfrm>
          <a:off x="1543838" y="1741760"/>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DA75C-455C-42B4-9BBC-0AD9F5A06C01}">
      <dsp:nvSpPr>
        <dsp:cNvPr id="0" name=""/>
        <dsp:cNvSpPr/>
      </dsp:nvSpPr>
      <dsp:spPr>
        <a:xfrm>
          <a:off x="1752406" y="1939899"/>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Нарушения средств общения</a:t>
          </a:r>
          <a:endParaRPr lang="ru-RU" sz="1500" kern="1200" dirty="0"/>
        </a:p>
      </dsp:txBody>
      <dsp:txXfrm>
        <a:off x="1787317" y="1974810"/>
        <a:ext cx="1807287" cy="1122142"/>
      </dsp:txXfrm>
    </dsp:sp>
    <dsp:sp modelId="{54F851E6-E84E-4E98-9E23-5D0782509C8D}">
      <dsp:nvSpPr>
        <dsp:cNvPr id="0" name=""/>
        <dsp:cNvSpPr/>
      </dsp:nvSpPr>
      <dsp:spPr>
        <a:xfrm>
          <a:off x="396716" y="3479651"/>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834A-2304-46E9-8D94-436D357380DA}">
      <dsp:nvSpPr>
        <dsp:cNvPr id="0" name=""/>
        <dsp:cNvSpPr/>
      </dsp:nvSpPr>
      <dsp:spPr>
        <a:xfrm>
          <a:off x="605283" y="3677790"/>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ФФН</a:t>
          </a:r>
          <a:endParaRPr lang="ru-RU" sz="1500" kern="1200" dirty="0"/>
        </a:p>
      </dsp:txBody>
      <dsp:txXfrm>
        <a:off x="640194" y="3712701"/>
        <a:ext cx="1807287" cy="1122142"/>
      </dsp:txXfrm>
    </dsp:sp>
    <dsp:sp modelId="{9B7D7F19-B06D-455F-816A-1012FD89AB83}">
      <dsp:nvSpPr>
        <dsp:cNvPr id="0" name=""/>
        <dsp:cNvSpPr/>
      </dsp:nvSpPr>
      <dsp:spPr>
        <a:xfrm>
          <a:off x="2690961" y="3479651"/>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C9548-24D6-4977-9D37-D077942E16C5}">
      <dsp:nvSpPr>
        <dsp:cNvPr id="0" name=""/>
        <dsp:cNvSpPr/>
      </dsp:nvSpPr>
      <dsp:spPr>
        <a:xfrm>
          <a:off x="2899529" y="3677790"/>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ОНР</a:t>
          </a:r>
          <a:endParaRPr lang="ru-RU" sz="1500" kern="1200" dirty="0"/>
        </a:p>
      </dsp:txBody>
      <dsp:txXfrm>
        <a:off x="2934440" y="3712701"/>
        <a:ext cx="1807287" cy="1122142"/>
      </dsp:txXfrm>
    </dsp:sp>
    <dsp:sp modelId="{6740F39E-A526-49DF-A3B1-240EB3FB7E7E}">
      <dsp:nvSpPr>
        <dsp:cNvPr id="0" name=""/>
        <dsp:cNvSpPr/>
      </dsp:nvSpPr>
      <dsp:spPr>
        <a:xfrm>
          <a:off x="4985206" y="1741760"/>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45A6F-A74D-4874-9DC8-AB8C46E4DAA4}">
      <dsp:nvSpPr>
        <dsp:cNvPr id="0" name=""/>
        <dsp:cNvSpPr/>
      </dsp:nvSpPr>
      <dsp:spPr>
        <a:xfrm>
          <a:off x="5193774" y="1939899"/>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Нарушения в применении средств общения</a:t>
          </a:r>
          <a:endParaRPr lang="ru-RU" sz="1500" kern="1200" dirty="0"/>
        </a:p>
      </dsp:txBody>
      <dsp:txXfrm>
        <a:off x="5228685" y="1974810"/>
        <a:ext cx="1807287" cy="1122142"/>
      </dsp:txXfrm>
    </dsp:sp>
    <dsp:sp modelId="{4743D4A3-E8B4-4B12-ADA2-03E1E506EE9A}">
      <dsp:nvSpPr>
        <dsp:cNvPr id="0" name=""/>
        <dsp:cNvSpPr/>
      </dsp:nvSpPr>
      <dsp:spPr>
        <a:xfrm>
          <a:off x="4985206" y="3479651"/>
          <a:ext cx="1877109" cy="11919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89FA3-F5C9-4928-998F-33076053413B}">
      <dsp:nvSpPr>
        <dsp:cNvPr id="0" name=""/>
        <dsp:cNvSpPr/>
      </dsp:nvSpPr>
      <dsp:spPr>
        <a:xfrm>
          <a:off x="5193774" y="3677790"/>
          <a:ext cx="1877109" cy="11919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ЗАИКАНИЯ И НЕ СУДОРОЖНЫЕ НАРУШЕНИЯ ТЕМПА И РИТМА РЕЧИ</a:t>
          </a:r>
          <a:endParaRPr lang="ru-RU" sz="1500" kern="1200" dirty="0"/>
        </a:p>
      </dsp:txBody>
      <dsp:txXfrm>
        <a:off x="5228685" y="3712701"/>
        <a:ext cx="1807287" cy="1122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75A21-E70F-4346-AC36-4334A03FD18B}">
      <dsp:nvSpPr>
        <dsp:cNvPr id="0" name=""/>
        <dsp:cNvSpPr/>
      </dsp:nvSpPr>
      <dsp:spPr>
        <a:xfrm>
          <a:off x="1888" y="0"/>
          <a:ext cx="8227711" cy="1905979"/>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ru-RU" sz="3800" kern="1200" dirty="0" smtClean="0"/>
            <a:t>Органическое поражение центрального отдела </a:t>
          </a:r>
          <a:r>
            <a:rPr lang="ru-RU" sz="3800" kern="1200" dirty="0" err="1" smtClean="0"/>
            <a:t>речедвигательного</a:t>
          </a:r>
          <a:r>
            <a:rPr lang="ru-RU" sz="3800" kern="1200" dirty="0" smtClean="0"/>
            <a:t> анализатора</a:t>
          </a:r>
          <a:endParaRPr lang="ru-RU" sz="3800" kern="1200" dirty="0"/>
        </a:p>
      </dsp:txBody>
      <dsp:txXfrm>
        <a:off x="57712" y="55824"/>
        <a:ext cx="8116063" cy="1794331"/>
      </dsp:txXfrm>
    </dsp:sp>
    <dsp:sp modelId="{7336073F-E519-460E-B2A8-616FFA31ED29}">
      <dsp:nvSpPr>
        <dsp:cNvPr id="0" name=""/>
        <dsp:cNvSpPr/>
      </dsp:nvSpPr>
      <dsp:spPr>
        <a:xfrm>
          <a:off x="0" y="2095521"/>
          <a:ext cx="5364103" cy="1195964"/>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Врождённое </a:t>
          </a:r>
          <a:endParaRPr lang="ru-RU" sz="2400" kern="1200" dirty="0"/>
        </a:p>
      </dsp:txBody>
      <dsp:txXfrm>
        <a:off x="35029" y="2130550"/>
        <a:ext cx="5294045" cy="1125906"/>
      </dsp:txXfrm>
    </dsp:sp>
    <dsp:sp modelId="{DDB90752-00B2-4FD0-B6E3-11CD65CAD846}">
      <dsp:nvSpPr>
        <dsp:cNvPr id="0" name=""/>
        <dsp:cNvSpPr/>
      </dsp:nvSpPr>
      <dsp:spPr>
        <a:xfrm>
          <a:off x="10341" y="3552232"/>
          <a:ext cx="2626887" cy="2328909"/>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Неблагоприятное протекание беременности (токсикозы, интоксикации, резус-конфликт, гипоксия плода и пр.)</a:t>
          </a:r>
          <a:endParaRPr lang="ru-RU" sz="1800" kern="1200" dirty="0"/>
        </a:p>
      </dsp:txBody>
      <dsp:txXfrm>
        <a:off x="78552" y="3620443"/>
        <a:ext cx="2490465" cy="2192487"/>
      </dsp:txXfrm>
    </dsp:sp>
    <dsp:sp modelId="{DA51447D-0E63-4474-83D7-2BEDA51006A8}">
      <dsp:nvSpPr>
        <dsp:cNvPr id="0" name=""/>
        <dsp:cNvSpPr/>
      </dsp:nvSpPr>
      <dsp:spPr>
        <a:xfrm>
          <a:off x="2746638" y="3547396"/>
          <a:ext cx="2626887" cy="2328909"/>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Осложнённые роды (асфиксия, родовая травма, кесарево сечение и пр.)</a:t>
          </a:r>
          <a:endParaRPr lang="ru-RU" sz="1800" kern="1200" dirty="0"/>
        </a:p>
      </dsp:txBody>
      <dsp:txXfrm>
        <a:off x="2814849" y="3615607"/>
        <a:ext cx="2490465" cy="2192487"/>
      </dsp:txXfrm>
    </dsp:sp>
    <dsp:sp modelId="{385C7A02-1A58-4C91-B382-90F0524D060B}">
      <dsp:nvSpPr>
        <dsp:cNvPr id="0" name=""/>
        <dsp:cNvSpPr/>
      </dsp:nvSpPr>
      <dsp:spPr>
        <a:xfrm>
          <a:off x="5593737" y="2089517"/>
          <a:ext cx="2626887" cy="1279176"/>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Приобретённое</a:t>
          </a:r>
          <a:endParaRPr lang="ru-RU" sz="2400" kern="1200" dirty="0"/>
        </a:p>
      </dsp:txBody>
      <dsp:txXfrm>
        <a:off x="5631203" y="2126983"/>
        <a:ext cx="2551955" cy="1204244"/>
      </dsp:txXfrm>
    </dsp:sp>
    <dsp:sp modelId="{FEC51570-55A5-4D9F-A687-C815631C8D9F}">
      <dsp:nvSpPr>
        <dsp:cNvPr id="0" name=""/>
        <dsp:cNvSpPr/>
      </dsp:nvSpPr>
      <dsp:spPr>
        <a:xfrm>
          <a:off x="5593737" y="3551192"/>
          <a:ext cx="2626887" cy="2328909"/>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Инфекционные заболевания ЦНС, черепно-мозговые травмы, нарушения мозгового кровообращения, опухоли головного мозга, наследственные болезни нервной и нервно-мышечной систем.</a:t>
          </a:r>
          <a:endParaRPr lang="ru-RU" sz="1600" kern="1200" dirty="0"/>
        </a:p>
      </dsp:txBody>
      <dsp:txXfrm>
        <a:off x="5661948" y="3619403"/>
        <a:ext cx="2490465" cy="2192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6402B-27DD-487C-BF6F-EB0F29243F28}">
      <dsp:nvSpPr>
        <dsp:cNvPr id="0" name=""/>
        <dsp:cNvSpPr/>
      </dsp:nvSpPr>
      <dsp:spPr>
        <a:xfrm>
          <a:off x="3986212" y="2374158"/>
          <a:ext cx="2828925" cy="673155"/>
        </a:xfrm>
        <a:custGeom>
          <a:avLst/>
          <a:gdLst/>
          <a:ahLst/>
          <a:cxnLst/>
          <a:rect l="0" t="0" r="0" b="0"/>
          <a:pathLst>
            <a:path>
              <a:moveTo>
                <a:pt x="0" y="0"/>
              </a:moveTo>
              <a:lnTo>
                <a:pt x="0" y="458735"/>
              </a:lnTo>
              <a:lnTo>
                <a:pt x="2828925" y="458735"/>
              </a:lnTo>
              <a:lnTo>
                <a:pt x="2828925"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A8303-9F8C-44BE-811E-3A7E35B81900}">
      <dsp:nvSpPr>
        <dsp:cNvPr id="0" name=""/>
        <dsp:cNvSpPr/>
      </dsp:nvSpPr>
      <dsp:spPr>
        <a:xfrm>
          <a:off x="3940492" y="2374158"/>
          <a:ext cx="91440" cy="673155"/>
        </a:xfrm>
        <a:custGeom>
          <a:avLst/>
          <a:gdLst/>
          <a:ahLst/>
          <a:cxnLst/>
          <a:rect l="0" t="0" r="0" b="0"/>
          <a:pathLst>
            <a:path>
              <a:moveTo>
                <a:pt x="45720" y="0"/>
              </a:moveTo>
              <a:lnTo>
                <a:pt x="4572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BEF47-7636-4C79-8502-6593D4D816C7}">
      <dsp:nvSpPr>
        <dsp:cNvPr id="0" name=""/>
        <dsp:cNvSpPr/>
      </dsp:nvSpPr>
      <dsp:spPr>
        <a:xfrm>
          <a:off x="1157287" y="2374158"/>
          <a:ext cx="2828925" cy="673155"/>
        </a:xfrm>
        <a:custGeom>
          <a:avLst/>
          <a:gdLst/>
          <a:ahLst/>
          <a:cxnLst/>
          <a:rect l="0" t="0" r="0" b="0"/>
          <a:pathLst>
            <a:path>
              <a:moveTo>
                <a:pt x="2828925" y="0"/>
              </a:moveTo>
              <a:lnTo>
                <a:pt x="2828925" y="458735"/>
              </a:lnTo>
              <a:lnTo>
                <a:pt x="0" y="458735"/>
              </a:lnTo>
              <a:lnTo>
                <a:pt x="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D6315-37A0-459D-90D9-D23626EF0A8B}">
      <dsp:nvSpPr>
        <dsp:cNvPr id="0" name=""/>
        <dsp:cNvSpPr/>
      </dsp:nvSpPr>
      <dsp:spPr>
        <a:xfrm>
          <a:off x="2828924" y="904402"/>
          <a:ext cx="2314575" cy="1469755"/>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52EF40-CC73-4A60-81ED-40AD30B340FC}">
      <dsp:nvSpPr>
        <dsp:cNvPr id="0" name=""/>
        <dsp:cNvSpPr/>
      </dsp:nvSpPr>
      <dsp:spPr>
        <a:xfrm>
          <a:off x="3086099" y="1148719"/>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При дизартрии нарушается</a:t>
          </a:r>
          <a:endParaRPr lang="ru-RU" sz="2600" kern="1200" dirty="0"/>
        </a:p>
      </dsp:txBody>
      <dsp:txXfrm>
        <a:off x="3129147" y="1191767"/>
        <a:ext cx="2228479" cy="1383659"/>
      </dsp:txXfrm>
    </dsp:sp>
    <dsp:sp modelId="{244F2030-06B5-45AD-BE78-B54B354D2983}">
      <dsp:nvSpPr>
        <dsp:cNvPr id="0" name=""/>
        <dsp:cNvSpPr/>
      </dsp:nvSpPr>
      <dsp:spPr>
        <a:xfrm>
          <a:off x="0" y="3047313"/>
          <a:ext cx="2314575" cy="1469755"/>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B80432-2928-440B-AACE-8A125CB7B063}">
      <dsp:nvSpPr>
        <dsp:cNvPr id="0" name=""/>
        <dsp:cNvSpPr/>
      </dsp:nvSpPr>
      <dsp:spPr>
        <a:xfrm>
          <a:off x="257174" y="3291629"/>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Речевое дыхание</a:t>
          </a:r>
          <a:endParaRPr lang="ru-RU" sz="2600" kern="1200" dirty="0"/>
        </a:p>
      </dsp:txBody>
      <dsp:txXfrm>
        <a:off x="300222" y="3334677"/>
        <a:ext cx="2228479" cy="1383659"/>
      </dsp:txXfrm>
    </dsp:sp>
    <dsp:sp modelId="{E03D549D-04BC-4F19-8F37-66BCA666DFD8}">
      <dsp:nvSpPr>
        <dsp:cNvPr id="0" name=""/>
        <dsp:cNvSpPr/>
      </dsp:nvSpPr>
      <dsp:spPr>
        <a:xfrm>
          <a:off x="2828924" y="3047313"/>
          <a:ext cx="2314575" cy="1469755"/>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B0A5F2-475A-4BEE-B3BC-E99AA067FBFE}">
      <dsp:nvSpPr>
        <dsp:cNvPr id="0" name=""/>
        <dsp:cNvSpPr/>
      </dsp:nvSpPr>
      <dsp:spPr>
        <a:xfrm>
          <a:off x="3086099" y="3291629"/>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Голос </a:t>
          </a:r>
          <a:endParaRPr lang="ru-RU" sz="2600" kern="1200" dirty="0"/>
        </a:p>
      </dsp:txBody>
      <dsp:txXfrm>
        <a:off x="3129147" y="3334677"/>
        <a:ext cx="2228479" cy="1383659"/>
      </dsp:txXfrm>
    </dsp:sp>
    <dsp:sp modelId="{EF589913-A9EF-48B1-8EA5-E44522CF8460}">
      <dsp:nvSpPr>
        <dsp:cNvPr id="0" name=""/>
        <dsp:cNvSpPr/>
      </dsp:nvSpPr>
      <dsp:spPr>
        <a:xfrm>
          <a:off x="5657850" y="3047313"/>
          <a:ext cx="2314575" cy="1469755"/>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3668D7-607A-4095-BE85-9EC9CD4819A7}">
      <dsp:nvSpPr>
        <dsp:cNvPr id="0" name=""/>
        <dsp:cNvSpPr/>
      </dsp:nvSpPr>
      <dsp:spPr>
        <a:xfrm>
          <a:off x="5915024" y="3291629"/>
          <a:ext cx="2314575" cy="1469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Артикуляция </a:t>
          </a:r>
          <a:endParaRPr lang="ru-RU" sz="2600" kern="1200" dirty="0"/>
        </a:p>
      </dsp:txBody>
      <dsp:txXfrm>
        <a:off x="5958072" y="3334677"/>
        <a:ext cx="2228479" cy="1383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64921-01CC-4019-A7CA-CE2A59D79C07}">
      <dsp:nvSpPr>
        <dsp:cNvPr id="0" name=""/>
        <dsp:cNvSpPr/>
      </dsp:nvSpPr>
      <dsp:spPr>
        <a:xfrm>
          <a:off x="3937675" y="1155748"/>
          <a:ext cx="3451484" cy="830681"/>
        </a:xfrm>
        <a:custGeom>
          <a:avLst/>
          <a:gdLst/>
          <a:ahLst/>
          <a:cxnLst/>
          <a:rect l="0" t="0" r="0" b="0"/>
          <a:pathLst>
            <a:path>
              <a:moveTo>
                <a:pt x="0" y="0"/>
              </a:moveTo>
              <a:lnTo>
                <a:pt x="0" y="703704"/>
              </a:lnTo>
              <a:lnTo>
                <a:pt x="3451484" y="703704"/>
              </a:lnTo>
              <a:lnTo>
                <a:pt x="3451484" y="830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4ECF4-92F2-4665-841C-1260F46F2FD1}">
      <dsp:nvSpPr>
        <dsp:cNvPr id="0" name=""/>
        <dsp:cNvSpPr/>
      </dsp:nvSpPr>
      <dsp:spPr>
        <a:xfrm>
          <a:off x="3937675" y="1155748"/>
          <a:ext cx="1776230" cy="830681"/>
        </a:xfrm>
        <a:custGeom>
          <a:avLst/>
          <a:gdLst/>
          <a:ahLst/>
          <a:cxnLst/>
          <a:rect l="0" t="0" r="0" b="0"/>
          <a:pathLst>
            <a:path>
              <a:moveTo>
                <a:pt x="0" y="0"/>
              </a:moveTo>
              <a:lnTo>
                <a:pt x="0" y="703704"/>
              </a:lnTo>
              <a:lnTo>
                <a:pt x="1776230" y="703704"/>
              </a:lnTo>
              <a:lnTo>
                <a:pt x="1776230" y="830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81434-9EAC-462A-B0F2-9614902E5C9B}">
      <dsp:nvSpPr>
        <dsp:cNvPr id="0" name=""/>
        <dsp:cNvSpPr/>
      </dsp:nvSpPr>
      <dsp:spPr>
        <a:xfrm>
          <a:off x="3937675" y="1155748"/>
          <a:ext cx="100976" cy="830681"/>
        </a:xfrm>
        <a:custGeom>
          <a:avLst/>
          <a:gdLst/>
          <a:ahLst/>
          <a:cxnLst/>
          <a:rect l="0" t="0" r="0" b="0"/>
          <a:pathLst>
            <a:path>
              <a:moveTo>
                <a:pt x="0" y="0"/>
              </a:moveTo>
              <a:lnTo>
                <a:pt x="0" y="703704"/>
              </a:lnTo>
              <a:lnTo>
                <a:pt x="100976" y="703704"/>
              </a:lnTo>
              <a:lnTo>
                <a:pt x="100976" y="830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E8D05-B787-48A9-B94C-B162E19A1042}">
      <dsp:nvSpPr>
        <dsp:cNvPr id="0" name=""/>
        <dsp:cNvSpPr/>
      </dsp:nvSpPr>
      <dsp:spPr>
        <a:xfrm>
          <a:off x="2363398" y="1155748"/>
          <a:ext cx="1574277" cy="830681"/>
        </a:xfrm>
        <a:custGeom>
          <a:avLst/>
          <a:gdLst/>
          <a:ahLst/>
          <a:cxnLst/>
          <a:rect l="0" t="0" r="0" b="0"/>
          <a:pathLst>
            <a:path>
              <a:moveTo>
                <a:pt x="1574277" y="0"/>
              </a:moveTo>
              <a:lnTo>
                <a:pt x="1574277" y="703704"/>
              </a:lnTo>
              <a:lnTo>
                <a:pt x="0" y="703704"/>
              </a:lnTo>
              <a:lnTo>
                <a:pt x="0" y="830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1D01A-CF32-4078-A61D-B0B14C8E3D9B}">
      <dsp:nvSpPr>
        <dsp:cNvPr id="0" name=""/>
        <dsp:cNvSpPr/>
      </dsp:nvSpPr>
      <dsp:spPr>
        <a:xfrm>
          <a:off x="688144" y="1155748"/>
          <a:ext cx="3249531" cy="830681"/>
        </a:xfrm>
        <a:custGeom>
          <a:avLst/>
          <a:gdLst/>
          <a:ahLst/>
          <a:cxnLst/>
          <a:rect l="0" t="0" r="0" b="0"/>
          <a:pathLst>
            <a:path>
              <a:moveTo>
                <a:pt x="3249531" y="0"/>
              </a:moveTo>
              <a:lnTo>
                <a:pt x="3249531" y="703704"/>
              </a:lnTo>
              <a:lnTo>
                <a:pt x="0" y="703704"/>
              </a:lnTo>
              <a:lnTo>
                <a:pt x="0" y="830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65699-7BC9-455D-9AA1-EF0E6316CDBC}">
      <dsp:nvSpPr>
        <dsp:cNvPr id="0" name=""/>
        <dsp:cNvSpPr/>
      </dsp:nvSpPr>
      <dsp:spPr>
        <a:xfrm>
          <a:off x="1186886" y="-144681"/>
          <a:ext cx="5501578" cy="1300429"/>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5A3285-B50F-4B23-9C74-294D1032BF77}">
      <dsp:nvSpPr>
        <dsp:cNvPr id="0" name=""/>
        <dsp:cNvSpPr/>
      </dsp:nvSpPr>
      <dsp:spPr>
        <a:xfrm>
          <a:off x="1339182" y="0"/>
          <a:ext cx="5501578" cy="1300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t>Неврологическая симптоматика в оральной области при дизартрии</a:t>
          </a:r>
          <a:endParaRPr lang="ru-RU" sz="2000" b="1" kern="1200" dirty="0"/>
        </a:p>
      </dsp:txBody>
      <dsp:txXfrm>
        <a:off x="1377270" y="38088"/>
        <a:ext cx="5425402" cy="1224253"/>
      </dsp:txXfrm>
    </dsp:sp>
    <dsp:sp modelId="{1925B285-420D-41F0-A47E-66733BED066C}">
      <dsp:nvSpPr>
        <dsp:cNvPr id="0" name=""/>
        <dsp:cNvSpPr/>
      </dsp:nvSpPr>
      <dsp:spPr>
        <a:xfrm>
          <a:off x="2812" y="1986429"/>
          <a:ext cx="1370662" cy="3116379"/>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BBD270-8F00-4423-A76E-EBE3BA6BB873}">
      <dsp:nvSpPr>
        <dsp:cNvPr id="0" name=""/>
        <dsp:cNvSpPr/>
      </dsp:nvSpPr>
      <dsp:spPr>
        <a:xfrm>
          <a:off x="155108" y="2131110"/>
          <a:ext cx="1370662" cy="31163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Повышенное слюноотделение</a:t>
          </a:r>
          <a:endParaRPr lang="ru-RU" sz="1600" b="1" kern="1200" dirty="0"/>
        </a:p>
      </dsp:txBody>
      <dsp:txXfrm>
        <a:off x="195253" y="2171255"/>
        <a:ext cx="1290372" cy="3036089"/>
      </dsp:txXfrm>
    </dsp:sp>
    <dsp:sp modelId="{E6DBAE5F-8044-4C48-BE64-B93311BBB4EA}">
      <dsp:nvSpPr>
        <dsp:cNvPr id="0" name=""/>
        <dsp:cNvSpPr/>
      </dsp:nvSpPr>
      <dsp:spPr>
        <a:xfrm>
          <a:off x="1678066" y="1986429"/>
          <a:ext cx="1370662" cy="3174624"/>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3AAE30-C7CD-48EB-97D5-84CAC7F460F3}">
      <dsp:nvSpPr>
        <dsp:cNvPr id="0" name=""/>
        <dsp:cNvSpPr/>
      </dsp:nvSpPr>
      <dsp:spPr>
        <a:xfrm>
          <a:off x="1830362" y="2131110"/>
          <a:ext cx="1370662" cy="3174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Наличие атаксий, повышенный пониженный, переменный тонус</a:t>
          </a:r>
          <a:endParaRPr lang="ru-RU" sz="1600" b="1" kern="1200" dirty="0"/>
        </a:p>
      </dsp:txBody>
      <dsp:txXfrm>
        <a:off x="1870507" y="2171255"/>
        <a:ext cx="1290372" cy="3094334"/>
      </dsp:txXfrm>
    </dsp:sp>
    <dsp:sp modelId="{D541D3CF-A64F-4C1B-A6B1-5743876039BA}">
      <dsp:nvSpPr>
        <dsp:cNvPr id="0" name=""/>
        <dsp:cNvSpPr/>
      </dsp:nvSpPr>
      <dsp:spPr>
        <a:xfrm>
          <a:off x="3353320" y="1986429"/>
          <a:ext cx="1370662" cy="3174624"/>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4DC52EF-92CB-447D-AE9E-9E2FE7F67963}">
      <dsp:nvSpPr>
        <dsp:cNvPr id="0" name=""/>
        <dsp:cNvSpPr/>
      </dsp:nvSpPr>
      <dsp:spPr>
        <a:xfrm>
          <a:off x="3505616" y="2131110"/>
          <a:ext cx="1370662" cy="3174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Наличие </a:t>
          </a:r>
          <a:r>
            <a:rPr lang="ru-RU" sz="1600" b="1" kern="1200" dirty="0" err="1" smtClean="0"/>
            <a:t>синкенезий</a:t>
          </a:r>
          <a:endParaRPr lang="ru-RU" sz="1600" b="1" kern="1200" dirty="0"/>
        </a:p>
      </dsp:txBody>
      <dsp:txXfrm>
        <a:off x="3545761" y="2171255"/>
        <a:ext cx="1290372" cy="3094334"/>
      </dsp:txXfrm>
    </dsp:sp>
    <dsp:sp modelId="{ACFFAD83-7564-406E-8113-11A5B4A1F54E}">
      <dsp:nvSpPr>
        <dsp:cNvPr id="0" name=""/>
        <dsp:cNvSpPr/>
      </dsp:nvSpPr>
      <dsp:spPr>
        <a:xfrm>
          <a:off x="5028574" y="1986429"/>
          <a:ext cx="1370662" cy="3174624"/>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0496663-8429-4C3D-A319-F5EB29405B54}">
      <dsp:nvSpPr>
        <dsp:cNvPr id="0" name=""/>
        <dsp:cNvSpPr/>
      </dsp:nvSpPr>
      <dsp:spPr>
        <a:xfrm>
          <a:off x="5180870" y="2131110"/>
          <a:ext cx="1370662" cy="31746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Наличие гиперкинезов</a:t>
          </a:r>
          <a:endParaRPr lang="ru-RU" sz="1600" b="1" kern="1200" dirty="0"/>
        </a:p>
      </dsp:txBody>
      <dsp:txXfrm>
        <a:off x="5221015" y="2171255"/>
        <a:ext cx="1290372" cy="3094334"/>
      </dsp:txXfrm>
    </dsp:sp>
    <dsp:sp modelId="{3289A0DE-9EF3-458D-A934-0C7C2F11F2E5}">
      <dsp:nvSpPr>
        <dsp:cNvPr id="0" name=""/>
        <dsp:cNvSpPr/>
      </dsp:nvSpPr>
      <dsp:spPr>
        <a:xfrm>
          <a:off x="6703828" y="1986429"/>
          <a:ext cx="1370662" cy="3174633"/>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EEA99A-B8AE-4575-AFB8-8C7F39CFB5A7}">
      <dsp:nvSpPr>
        <dsp:cNvPr id="0" name=""/>
        <dsp:cNvSpPr/>
      </dsp:nvSpPr>
      <dsp:spPr>
        <a:xfrm>
          <a:off x="6856124" y="2131110"/>
          <a:ext cx="1370662" cy="31746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Наличие </a:t>
          </a:r>
          <a:r>
            <a:rPr lang="ru-RU" sz="1600" b="1" kern="1200" smtClean="0"/>
            <a:t>апраксий</a:t>
          </a:r>
          <a:endParaRPr lang="ru-RU" sz="1600" b="1" kern="1200" dirty="0"/>
        </a:p>
      </dsp:txBody>
      <dsp:txXfrm>
        <a:off x="6896269" y="2171255"/>
        <a:ext cx="1290372" cy="3094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B1223-C72F-489C-8080-F5EE51500BAE}">
      <dsp:nvSpPr>
        <dsp:cNvPr id="0" name=""/>
        <dsp:cNvSpPr/>
      </dsp:nvSpPr>
      <dsp:spPr>
        <a:xfrm>
          <a:off x="4978399" y="1269696"/>
          <a:ext cx="1503453" cy="761162"/>
        </a:xfrm>
        <a:custGeom>
          <a:avLst/>
          <a:gdLst/>
          <a:ahLst/>
          <a:cxnLst/>
          <a:rect l="0" t="0" r="0" b="0"/>
          <a:pathLst>
            <a:path>
              <a:moveTo>
                <a:pt x="0" y="0"/>
              </a:moveTo>
              <a:lnTo>
                <a:pt x="0" y="761162"/>
              </a:lnTo>
              <a:lnTo>
                <a:pt x="1503453" y="761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A5ED3-3AC7-4F01-8E18-0195D6880C42}">
      <dsp:nvSpPr>
        <dsp:cNvPr id="0" name=""/>
        <dsp:cNvSpPr/>
      </dsp:nvSpPr>
      <dsp:spPr>
        <a:xfrm>
          <a:off x="3474946" y="1269696"/>
          <a:ext cx="1503453" cy="761162"/>
        </a:xfrm>
        <a:custGeom>
          <a:avLst/>
          <a:gdLst/>
          <a:ahLst/>
          <a:cxnLst/>
          <a:rect l="0" t="0" r="0" b="0"/>
          <a:pathLst>
            <a:path>
              <a:moveTo>
                <a:pt x="1503453" y="0"/>
              </a:moveTo>
              <a:lnTo>
                <a:pt x="1503453" y="761162"/>
              </a:lnTo>
              <a:lnTo>
                <a:pt x="0" y="761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02D2A-EBD1-42D0-971B-DE46B2F79FCA}">
      <dsp:nvSpPr>
        <dsp:cNvPr id="0" name=""/>
        <dsp:cNvSpPr/>
      </dsp:nvSpPr>
      <dsp:spPr>
        <a:xfrm>
          <a:off x="4978399" y="1269696"/>
          <a:ext cx="1535011" cy="2334232"/>
        </a:xfrm>
        <a:custGeom>
          <a:avLst/>
          <a:gdLst/>
          <a:ahLst/>
          <a:cxnLst/>
          <a:rect l="0" t="0" r="0" b="0"/>
          <a:pathLst>
            <a:path>
              <a:moveTo>
                <a:pt x="0" y="0"/>
              </a:moveTo>
              <a:lnTo>
                <a:pt x="0" y="2067825"/>
              </a:lnTo>
              <a:lnTo>
                <a:pt x="1535011" y="2067825"/>
              </a:lnTo>
              <a:lnTo>
                <a:pt x="1535011" y="23342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25AB4-A96F-4652-A8DA-85E71DC7CA5B}">
      <dsp:nvSpPr>
        <dsp:cNvPr id="0" name=""/>
        <dsp:cNvSpPr/>
      </dsp:nvSpPr>
      <dsp:spPr>
        <a:xfrm>
          <a:off x="3443388" y="1269696"/>
          <a:ext cx="1535011" cy="2334232"/>
        </a:xfrm>
        <a:custGeom>
          <a:avLst/>
          <a:gdLst/>
          <a:ahLst/>
          <a:cxnLst/>
          <a:rect l="0" t="0" r="0" b="0"/>
          <a:pathLst>
            <a:path>
              <a:moveTo>
                <a:pt x="1535011" y="0"/>
              </a:moveTo>
              <a:lnTo>
                <a:pt x="1535011" y="2067825"/>
              </a:lnTo>
              <a:lnTo>
                <a:pt x="0" y="2067825"/>
              </a:lnTo>
              <a:lnTo>
                <a:pt x="0" y="23342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FAD570-1F5B-4897-A07D-67DF09A8FDAA}">
      <dsp:nvSpPr>
        <dsp:cNvPr id="0" name=""/>
        <dsp:cNvSpPr/>
      </dsp:nvSpPr>
      <dsp:spPr>
        <a:xfrm>
          <a:off x="4344097" y="1091"/>
          <a:ext cx="1268604" cy="126860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910E2-84DB-419B-9B8B-9FFF129D0623}">
      <dsp:nvSpPr>
        <dsp:cNvPr id="0" name=""/>
        <dsp:cNvSpPr/>
      </dsp:nvSpPr>
      <dsp:spPr>
        <a:xfrm>
          <a:off x="4344097" y="1091"/>
          <a:ext cx="1268604" cy="126860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25866-6BFA-4404-9A26-FCF01386519E}">
      <dsp:nvSpPr>
        <dsp:cNvPr id="0" name=""/>
        <dsp:cNvSpPr/>
      </dsp:nvSpPr>
      <dsp:spPr>
        <a:xfrm>
          <a:off x="3709795" y="229440"/>
          <a:ext cx="2537209" cy="8119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b="1" kern="1200" dirty="0" smtClean="0"/>
            <a:t>РЕЧЬ </a:t>
          </a:r>
          <a:endParaRPr lang="ru-RU" sz="3200" b="1" kern="1200" dirty="0"/>
        </a:p>
      </dsp:txBody>
      <dsp:txXfrm>
        <a:off x="3709795" y="229440"/>
        <a:ext cx="2537209" cy="811907"/>
      </dsp:txXfrm>
    </dsp:sp>
    <dsp:sp modelId="{C88F18C8-5B58-4C3A-9133-075FBE3A09BE}">
      <dsp:nvSpPr>
        <dsp:cNvPr id="0" name=""/>
        <dsp:cNvSpPr/>
      </dsp:nvSpPr>
      <dsp:spPr>
        <a:xfrm>
          <a:off x="2809085" y="3603928"/>
          <a:ext cx="1268604" cy="126860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6BB0B-23CC-48C4-8A7E-419C8F5EBBCB}">
      <dsp:nvSpPr>
        <dsp:cNvPr id="0" name=""/>
        <dsp:cNvSpPr/>
      </dsp:nvSpPr>
      <dsp:spPr>
        <a:xfrm>
          <a:off x="2809085" y="3603928"/>
          <a:ext cx="1268604" cy="126860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C1DA0-5773-4EE2-B373-759346AD1239}">
      <dsp:nvSpPr>
        <dsp:cNvPr id="0" name=""/>
        <dsp:cNvSpPr/>
      </dsp:nvSpPr>
      <dsp:spPr>
        <a:xfrm>
          <a:off x="2174783" y="3832277"/>
          <a:ext cx="2537209" cy="8119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Словарь</a:t>
          </a:r>
          <a:endParaRPr lang="ru-RU" sz="2500" kern="1200" dirty="0"/>
        </a:p>
      </dsp:txBody>
      <dsp:txXfrm>
        <a:off x="2174783" y="3832277"/>
        <a:ext cx="2537209" cy="811907"/>
      </dsp:txXfrm>
    </dsp:sp>
    <dsp:sp modelId="{23FCFB53-C954-47C4-8CC8-0D677990F115}">
      <dsp:nvSpPr>
        <dsp:cNvPr id="0" name=""/>
        <dsp:cNvSpPr/>
      </dsp:nvSpPr>
      <dsp:spPr>
        <a:xfrm>
          <a:off x="5879109" y="3603928"/>
          <a:ext cx="1268604" cy="126860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51FC4-63F4-4AC1-8EE1-F854C94054FB}">
      <dsp:nvSpPr>
        <dsp:cNvPr id="0" name=""/>
        <dsp:cNvSpPr/>
      </dsp:nvSpPr>
      <dsp:spPr>
        <a:xfrm>
          <a:off x="5879109" y="3603928"/>
          <a:ext cx="1268604" cy="126860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D9CD4-21E7-46E9-96B9-99EBCC799DFD}">
      <dsp:nvSpPr>
        <dsp:cNvPr id="0" name=""/>
        <dsp:cNvSpPr/>
      </dsp:nvSpPr>
      <dsp:spPr>
        <a:xfrm>
          <a:off x="5244806" y="3832277"/>
          <a:ext cx="2537209" cy="8119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Грамматический строй</a:t>
          </a:r>
          <a:endParaRPr lang="ru-RU" sz="2500" kern="1200" dirty="0"/>
        </a:p>
      </dsp:txBody>
      <dsp:txXfrm>
        <a:off x="5244806" y="3832277"/>
        <a:ext cx="2537209" cy="811907"/>
      </dsp:txXfrm>
    </dsp:sp>
    <dsp:sp modelId="{D283A447-1AD9-4A61-8F74-7F8D92A04D3B}">
      <dsp:nvSpPr>
        <dsp:cNvPr id="0" name=""/>
        <dsp:cNvSpPr/>
      </dsp:nvSpPr>
      <dsp:spPr>
        <a:xfrm>
          <a:off x="1719138" y="1802510"/>
          <a:ext cx="1995236" cy="126860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3BE57-CF21-4F6A-857F-99C691A0B171}">
      <dsp:nvSpPr>
        <dsp:cNvPr id="0" name=""/>
        <dsp:cNvSpPr/>
      </dsp:nvSpPr>
      <dsp:spPr>
        <a:xfrm>
          <a:off x="1719138" y="1802510"/>
          <a:ext cx="1995236" cy="126860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61A7C-0E00-4C96-9DE5-6BA7C4A77B5C}">
      <dsp:nvSpPr>
        <dsp:cNvPr id="0" name=""/>
        <dsp:cNvSpPr/>
      </dsp:nvSpPr>
      <dsp:spPr>
        <a:xfrm>
          <a:off x="721520" y="2030858"/>
          <a:ext cx="3990472" cy="8119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Звукопроизношение </a:t>
          </a:r>
          <a:endParaRPr lang="ru-RU" sz="2500" kern="1200" dirty="0"/>
        </a:p>
      </dsp:txBody>
      <dsp:txXfrm>
        <a:off x="721520" y="2030858"/>
        <a:ext cx="3990472" cy="811907"/>
      </dsp:txXfrm>
    </dsp:sp>
    <dsp:sp modelId="{29C8C990-FC88-477B-8B7A-0E1EAE389596}">
      <dsp:nvSpPr>
        <dsp:cNvPr id="0" name=""/>
        <dsp:cNvSpPr/>
      </dsp:nvSpPr>
      <dsp:spPr>
        <a:xfrm>
          <a:off x="6242425" y="1802510"/>
          <a:ext cx="1995236" cy="126860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37608-D6FF-460F-AF25-EFFA5C246D0B}">
      <dsp:nvSpPr>
        <dsp:cNvPr id="0" name=""/>
        <dsp:cNvSpPr/>
      </dsp:nvSpPr>
      <dsp:spPr>
        <a:xfrm>
          <a:off x="6242425" y="1802510"/>
          <a:ext cx="1995236" cy="126860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219C7-BED8-44CB-9136-FA57A1F583FD}">
      <dsp:nvSpPr>
        <dsp:cNvPr id="0" name=""/>
        <dsp:cNvSpPr/>
      </dsp:nvSpPr>
      <dsp:spPr>
        <a:xfrm>
          <a:off x="5244806" y="2030858"/>
          <a:ext cx="3990472" cy="8119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Связное высказывание</a:t>
          </a:r>
          <a:endParaRPr lang="ru-RU" sz="2500" kern="1200" dirty="0"/>
        </a:p>
      </dsp:txBody>
      <dsp:txXfrm>
        <a:off x="5244806" y="2030858"/>
        <a:ext cx="3990472" cy="8119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AAF4E-30B9-496C-8A35-51B766F37187}">
      <dsp:nvSpPr>
        <dsp:cNvPr id="0" name=""/>
        <dsp:cNvSpPr/>
      </dsp:nvSpPr>
      <dsp:spPr>
        <a:xfrm>
          <a:off x="143420" y="2258"/>
          <a:ext cx="5688210" cy="2275284"/>
        </a:xfrm>
        <a:prstGeom prst="chevron">
          <a:avLst/>
        </a:prstGeom>
        <a:solidFill>
          <a:schemeClr val="accent2">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ru-RU" sz="4300" kern="1200" dirty="0" smtClean="0"/>
            <a:t>ДИЗАРТРИЯ</a:t>
          </a:r>
          <a:endParaRPr lang="ru-RU" sz="4300" kern="1200" dirty="0"/>
        </a:p>
      </dsp:txBody>
      <dsp:txXfrm>
        <a:off x="1281062" y="2258"/>
        <a:ext cx="3412926" cy="2275284"/>
      </dsp:txXfrm>
    </dsp:sp>
    <dsp:sp modelId="{22CD9C58-ADE9-4B2D-83DD-A7720E00A162}">
      <dsp:nvSpPr>
        <dsp:cNvPr id="0" name=""/>
        <dsp:cNvSpPr/>
      </dsp:nvSpPr>
      <dsp:spPr>
        <a:xfrm>
          <a:off x="5092164" y="195657"/>
          <a:ext cx="4721215" cy="1888486"/>
        </a:xfrm>
        <a:prstGeom prst="chevron">
          <a:avLst/>
        </a:prstGeom>
        <a:solidFill>
          <a:schemeClr val="accent2">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57150" tIns="28575" rIns="0" bIns="28575" numCol="1" spcCol="1270" anchor="ctr" anchorCtr="0">
          <a:noAutofit/>
        </a:bodyPr>
        <a:lstStyle/>
        <a:p>
          <a:pPr lvl="0" algn="ctr" defTabSz="2000250">
            <a:lnSpc>
              <a:spcPct val="90000"/>
            </a:lnSpc>
            <a:spcBef>
              <a:spcPct val="0"/>
            </a:spcBef>
            <a:spcAft>
              <a:spcPct val="35000"/>
            </a:spcAft>
          </a:pPr>
          <a:r>
            <a:rPr lang="ru-RU" sz="4500" kern="1200" dirty="0" smtClean="0"/>
            <a:t>ФН,ФФНР, ОНР</a:t>
          </a:r>
          <a:endParaRPr lang="ru-RU" sz="4500" kern="1200" dirty="0"/>
        </a:p>
      </dsp:txBody>
      <dsp:txXfrm>
        <a:off x="6036407" y="195657"/>
        <a:ext cx="2832729" cy="1888486"/>
      </dsp:txXfrm>
    </dsp:sp>
    <dsp:sp modelId="{AB82AF51-D14A-4556-8E58-3564EC115A30}">
      <dsp:nvSpPr>
        <dsp:cNvPr id="0" name=""/>
        <dsp:cNvSpPr/>
      </dsp:nvSpPr>
      <dsp:spPr>
        <a:xfrm>
          <a:off x="143420" y="2596082"/>
          <a:ext cx="5688210" cy="2275284"/>
        </a:xfrm>
        <a:prstGeom prst="chevron">
          <a:avLst/>
        </a:prstGeom>
        <a:solidFill>
          <a:schemeClr val="accent2">
            <a:hueOff val="-1277375"/>
            <a:satOff val="3509"/>
            <a:lumOff val="2352"/>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ru-RU" sz="4300" kern="1200" dirty="0" smtClean="0"/>
            <a:t>АЛАЛИЯ</a:t>
          </a:r>
          <a:endParaRPr lang="ru-RU" sz="4300" kern="1200" dirty="0"/>
        </a:p>
      </dsp:txBody>
      <dsp:txXfrm>
        <a:off x="1281062" y="2596082"/>
        <a:ext cx="3412926" cy="2275284"/>
      </dsp:txXfrm>
    </dsp:sp>
    <dsp:sp modelId="{355BCE37-1333-4525-84E2-F5FC34F2E370}">
      <dsp:nvSpPr>
        <dsp:cNvPr id="0" name=""/>
        <dsp:cNvSpPr/>
      </dsp:nvSpPr>
      <dsp:spPr>
        <a:xfrm>
          <a:off x="5092164" y="2789481"/>
          <a:ext cx="4721215" cy="1888486"/>
        </a:xfrm>
        <a:prstGeom prst="chevron">
          <a:avLst/>
        </a:prstGeom>
        <a:solidFill>
          <a:schemeClr val="accent2">
            <a:tint val="40000"/>
            <a:alpha val="90000"/>
            <a:hueOff val="-1124680"/>
            <a:satOff val="4413"/>
            <a:lumOff val="566"/>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57150" tIns="28575" rIns="0" bIns="28575" numCol="1" spcCol="1270" anchor="ctr" anchorCtr="0">
          <a:noAutofit/>
        </a:bodyPr>
        <a:lstStyle/>
        <a:p>
          <a:pPr lvl="0" algn="ctr" defTabSz="2000250">
            <a:lnSpc>
              <a:spcPct val="90000"/>
            </a:lnSpc>
            <a:spcBef>
              <a:spcPct val="0"/>
            </a:spcBef>
            <a:spcAft>
              <a:spcPct val="35000"/>
            </a:spcAft>
          </a:pPr>
          <a:r>
            <a:rPr lang="ru-RU" sz="4500" kern="1200" dirty="0" smtClean="0"/>
            <a:t>ОНР</a:t>
          </a:r>
          <a:endParaRPr lang="ru-RU" sz="4500" kern="1200" dirty="0"/>
        </a:p>
      </dsp:txBody>
      <dsp:txXfrm>
        <a:off x="6036407" y="2789481"/>
        <a:ext cx="2832729" cy="18884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7ECB5-1F6E-4FC5-9EBD-42E1511ABC58}">
      <dsp:nvSpPr>
        <dsp:cNvPr id="0" name=""/>
        <dsp:cNvSpPr/>
      </dsp:nvSpPr>
      <dsp:spPr>
        <a:xfrm>
          <a:off x="0" y="482012"/>
          <a:ext cx="9956800" cy="173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2758" tIns="499872" rIns="772758" bIns="170688" numCol="1" spcCol="1270" anchor="t" anchorCtr="0">
          <a:noAutofit/>
        </a:bodyPr>
        <a:lstStyle/>
        <a:p>
          <a:pPr marL="228600" lvl="1" indent="-228600" algn="l" defTabSz="1066800">
            <a:lnSpc>
              <a:spcPct val="90000"/>
            </a:lnSpc>
            <a:spcBef>
              <a:spcPct val="0"/>
            </a:spcBef>
            <a:spcAft>
              <a:spcPct val="15000"/>
            </a:spcAft>
            <a:buChar char="••"/>
          </a:pPr>
          <a:r>
            <a:rPr lang="ru-RU" sz="2400" kern="1200" dirty="0" smtClean="0"/>
            <a:t>Восполнение пробелов в речевом развитии</a:t>
          </a:r>
          <a:endParaRPr lang="ru-RU" sz="2400" kern="1200" dirty="0"/>
        </a:p>
        <a:p>
          <a:pPr marL="228600" lvl="1" indent="-228600" algn="l" defTabSz="1066800">
            <a:lnSpc>
              <a:spcPct val="90000"/>
            </a:lnSpc>
            <a:spcBef>
              <a:spcPct val="0"/>
            </a:spcBef>
            <a:spcAft>
              <a:spcPct val="15000"/>
            </a:spcAft>
            <a:buChar char="••"/>
          </a:pPr>
          <a:r>
            <a:rPr lang="ru-RU" sz="2400" kern="1200" dirty="0" smtClean="0"/>
            <a:t>Развитие предикативной системы</a:t>
          </a:r>
          <a:endParaRPr lang="ru-RU" sz="2400" kern="1200" dirty="0"/>
        </a:p>
        <a:p>
          <a:pPr marL="228600" lvl="1" indent="-228600" algn="l" defTabSz="1066800">
            <a:lnSpc>
              <a:spcPct val="90000"/>
            </a:lnSpc>
            <a:spcBef>
              <a:spcPct val="0"/>
            </a:spcBef>
            <a:spcAft>
              <a:spcPct val="15000"/>
            </a:spcAft>
            <a:buChar char="••"/>
          </a:pPr>
          <a:r>
            <a:rPr lang="ru-RU" sz="2400" kern="1200" dirty="0" smtClean="0"/>
            <a:t>Овладение элементами грамматического строя речи</a:t>
          </a:r>
          <a:endParaRPr lang="ru-RU" sz="2400" kern="1200" dirty="0"/>
        </a:p>
      </dsp:txBody>
      <dsp:txXfrm>
        <a:off x="0" y="482012"/>
        <a:ext cx="9956800" cy="1738800"/>
      </dsp:txXfrm>
    </dsp:sp>
    <dsp:sp modelId="{89791935-E6F0-4AA8-B054-19943DBD3031}">
      <dsp:nvSpPr>
        <dsp:cNvPr id="0" name=""/>
        <dsp:cNvSpPr/>
      </dsp:nvSpPr>
      <dsp:spPr>
        <a:xfrm>
          <a:off x="497840" y="127772"/>
          <a:ext cx="6969760" cy="70848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440" tIns="0" rIns="263440" bIns="0" numCol="1" spcCol="1270" anchor="ctr" anchorCtr="0">
          <a:noAutofit/>
        </a:bodyPr>
        <a:lstStyle/>
        <a:p>
          <a:pPr lvl="0" algn="l" defTabSz="1066800">
            <a:lnSpc>
              <a:spcPct val="90000"/>
            </a:lnSpc>
            <a:spcBef>
              <a:spcPct val="0"/>
            </a:spcBef>
            <a:spcAft>
              <a:spcPct val="35000"/>
            </a:spcAft>
          </a:pPr>
          <a:r>
            <a:rPr lang="ru-RU" sz="2400" b="1" kern="1200" dirty="0" smtClean="0"/>
            <a:t>Над речью</a:t>
          </a:r>
          <a:endParaRPr lang="ru-RU" sz="2400" b="1" kern="1200" dirty="0"/>
        </a:p>
      </dsp:txBody>
      <dsp:txXfrm>
        <a:off x="532425" y="162357"/>
        <a:ext cx="6900590" cy="639310"/>
      </dsp:txXfrm>
    </dsp:sp>
    <dsp:sp modelId="{D9BE8EAA-7EB0-44C4-88CA-0B8F36EEFFB6}">
      <dsp:nvSpPr>
        <dsp:cNvPr id="0" name=""/>
        <dsp:cNvSpPr/>
      </dsp:nvSpPr>
      <dsp:spPr>
        <a:xfrm>
          <a:off x="0" y="2704652"/>
          <a:ext cx="9956800" cy="204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2758" tIns="499872" rIns="772758" bIns="170688" numCol="1" spcCol="1270" anchor="t" anchorCtr="0">
          <a:noAutofit/>
        </a:bodyPr>
        <a:lstStyle/>
        <a:p>
          <a:pPr marL="228600" lvl="1" indent="-228600" algn="l" defTabSz="1066800">
            <a:lnSpc>
              <a:spcPct val="90000"/>
            </a:lnSpc>
            <a:spcBef>
              <a:spcPct val="0"/>
            </a:spcBef>
            <a:spcAft>
              <a:spcPct val="15000"/>
            </a:spcAft>
            <a:buChar char="••"/>
          </a:pPr>
          <a:r>
            <a:rPr lang="ru-RU" sz="2400" kern="1200" dirty="0" smtClean="0"/>
            <a:t>Развитие сенсорных и </a:t>
          </a:r>
          <a:r>
            <a:rPr lang="ru-RU" sz="2400" kern="1200" dirty="0" err="1" smtClean="0"/>
            <a:t>общедвигательных</a:t>
          </a:r>
          <a:r>
            <a:rPr lang="ru-RU" sz="2400" kern="1200" dirty="0" smtClean="0"/>
            <a:t> возможностей</a:t>
          </a:r>
          <a:endParaRPr lang="ru-RU" sz="2400" kern="1200" dirty="0"/>
        </a:p>
        <a:p>
          <a:pPr marL="228600" lvl="1" indent="-228600" algn="l" defTabSz="1066800">
            <a:lnSpc>
              <a:spcPct val="90000"/>
            </a:lnSpc>
            <a:spcBef>
              <a:spcPct val="0"/>
            </a:spcBef>
            <a:spcAft>
              <a:spcPct val="15000"/>
            </a:spcAft>
            <a:buChar char="••"/>
          </a:pPr>
          <a:r>
            <a:rPr lang="ru-RU" sz="2400" kern="1200" dirty="0" smtClean="0"/>
            <a:t>Устранение невротических наслоений и</a:t>
          </a:r>
          <a:r>
            <a:rPr lang="en-US" sz="2400" kern="1200" dirty="0" smtClean="0"/>
            <a:t>/</a:t>
          </a:r>
          <a:r>
            <a:rPr lang="ru-RU" sz="2400" kern="1200" dirty="0" smtClean="0"/>
            <a:t>или травмирующих воздействий</a:t>
          </a:r>
          <a:endParaRPr lang="ru-RU" sz="2400" kern="1200" dirty="0"/>
        </a:p>
        <a:p>
          <a:pPr marL="228600" lvl="1" indent="-228600" algn="l" defTabSz="1066800">
            <a:lnSpc>
              <a:spcPct val="90000"/>
            </a:lnSpc>
            <a:spcBef>
              <a:spcPct val="0"/>
            </a:spcBef>
            <a:spcAft>
              <a:spcPct val="15000"/>
            </a:spcAft>
            <a:buChar char="••"/>
          </a:pPr>
          <a:r>
            <a:rPr lang="ru-RU" sz="2400" kern="1200" dirty="0" smtClean="0"/>
            <a:t>Развитие речевой и психической активности</a:t>
          </a:r>
          <a:endParaRPr lang="ru-RU" sz="2400" kern="1200" dirty="0"/>
        </a:p>
      </dsp:txBody>
      <dsp:txXfrm>
        <a:off x="0" y="2704652"/>
        <a:ext cx="9956800" cy="2041200"/>
      </dsp:txXfrm>
    </dsp:sp>
    <dsp:sp modelId="{122E60F1-30B9-4103-804E-B86039AEC429}">
      <dsp:nvSpPr>
        <dsp:cNvPr id="0" name=""/>
        <dsp:cNvSpPr/>
      </dsp:nvSpPr>
      <dsp:spPr>
        <a:xfrm>
          <a:off x="497840" y="2350412"/>
          <a:ext cx="6969760" cy="70848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440" tIns="0" rIns="263440" bIns="0" numCol="1" spcCol="1270" anchor="ctr" anchorCtr="0">
          <a:noAutofit/>
        </a:bodyPr>
        <a:lstStyle/>
        <a:p>
          <a:pPr lvl="0" algn="l" defTabSz="1066800">
            <a:lnSpc>
              <a:spcPct val="90000"/>
            </a:lnSpc>
            <a:spcBef>
              <a:spcPct val="0"/>
            </a:spcBef>
            <a:spcAft>
              <a:spcPct val="35000"/>
            </a:spcAft>
          </a:pPr>
          <a:r>
            <a:rPr lang="ru-RU" sz="2400" b="1" kern="1200" dirty="0" smtClean="0"/>
            <a:t>Над личностью ребенка</a:t>
          </a:r>
          <a:endParaRPr lang="ru-RU" sz="2400" b="1" kern="1200" dirty="0"/>
        </a:p>
      </dsp:txBody>
      <dsp:txXfrm>
        <a:off x="532425" y="2384997"/>
        <a:ext cx="690059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048000" y="3124200"/>
            <a:ext cx="82296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10733828" y="1110597"/>
            <a:ext cx="2286000" cy="508000"/>
          </a:xfrm>
        </p:spPr>
        <p:txBody>
          <a:bodyPr/>
          <a:lstStyle/>
          <a:p>
            <a:fld id="{24B44F96-871E-4633-A9D5-40AFDA7F27FC}" type="datetimeFigureOut">
              <a:rPr lang="ru-RU" smtClean="0">
                <a:solidFill>
                  <a:srgbClr val="B13F9A"/>
                </a:solidFill>
              </a:rPr>
              <a:pPr/>
              <a:t>23.03.2017</a:t>
            </a:fld>
            <a:endParaRPr lang="ru-RU">
              <a:solidFill>
                <a:srgbClr val="B13F9A"/>
              </a:solidFill>
            </a:endParaRPr>
          </a:p>
        </p:txBody>
      </p:sp>
      <p:sp>
        <p:nvSpPr>
          <p:cNvPr id="17" name="Нижний колонтитул 16"/>
          <p:cNvSpPr>
            <a:spLocks noGrp="1"/>
          </p:cNvSpPr>
          <p:nvPr>
            <p:ph type="ftr" sz="quarter" idx="11"/>
          </p:nvPr>
        </p:nvSpPr>
        <p:spPr bwMode="auto">
          <a:xfrm rot="5400000">
            <a:off x="10045959" y="4117661"/>
            <a:ext cx="3657600" cy="512064"/>
          </a:xfrm>
        </p:spPr>
        <p:txBody>
          <a:bodyPr/>
          <a:lstStyle/>
          <a:p>
            <a:endParaRPr lang="ru-RU">
              <a:solidFill>
                <a:srgbClr val="B13F9A"/>
              </a:solidFill>
            </a:endParaRPr>
          </a:p>
        </p:txBody>
      </p:sp>
      <p:sp>
        <p:nvSpPr>
          <p:cNvPr id="10" name="Прямоугольник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Прямоугольник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4" name="Прямоугольник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9" name="Прямоугольник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Прямая соединительная линия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8" name="Прямая соединительная линия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20" name="Прямая соединительная линия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5" name="Прямая соединительная линия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22" name="Прямая соединительная линия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27" name="Прямоугольник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1" name="Овал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3" name="Овал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4" name="Овал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6" name="Овал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5" name="Овал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9" name="Номер слайда 28"/>
          <p:cNvSpPr>
            <a:spLocks noGrp="1"/>
          </p:cNvSpPr>
          <p:nvPr>
            <p:ph type="sldNum" sz="quarter" idx="12"/>
          </p:nvPr>
        </p:nvSpPr>
        <p:spPr bwMode="auto">
          <a:xfrm>
            <a:off x="1767392" y="4928702"/>
            <a:ext cx="812800" cy="517524"/>
          </a:xfrm>
        </p:spPr>
        <p:txBody>
          <a:bodyPr/>
          <a:lstStyle/>
          <a:p>
            <a:fld id="{5BF02B7D-93B7-4D22-9F70-DF97E28772E8}" type="slidenum">
              <a:rPr lang="ru-RU" smtClean="0"/>
              <a:pPr/>
              <a:t>‹#›</a:t>
            </a:fld>
            <a:endParaRPr lang="ru-RU"/>
          </a:p>
        </p:txBody>
      </p:sp>
    </p:spTree>
    <p:extLst>
      <p:ext uri="{BB962C8B-B14F-4D97-AF65-F5344CB8AC3E}">
        <p14:creationId xmlns:p14="http://schemas.microsoft.com/office/powerpoint/2010/main" val="17194430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4B44F96-871E-4633-A9D5-40AFDA7F27FC}" type="datetimeFigureOut">
              <a:rPr lang="ru-RU" smtClean="0">
                <a:solidFill>
                  <a:srgbClr val="B13F9A"/>
                </a:solidFill>
              </a:rPr>
              <a:pPr/>
              <a:t>23.03.2017</a:t>
            </a:fld>
            <a:endParaRPr lang="ru-RU">
              <a:solidFill>
                <a:srgbClr val="B13F9A"/>
              </a:solidFill>
            </a:endParaRPr>
          </a:p>
        </p:txBody>
      </p:sp>
      <p:sp>
        <p:nvSpPr>
          <p:cNvPr id="5" name="Нижний колонтитул 4"/>
          <p:cNvSpPr>
            <a:spLocks noGrp="1"/>
          </p:cNvSpPr>
          <p:nvPr>
            <p:ph type="ftr" sz="quarter" idx="11"/>
          </p:nvPr>
        </p:nvSpPr>
        <p:spPr/>
        <p:txBody>
          <a:bodyPr/>
          <a:lstStyle/>
          <a:p>
            <a:endParaRPr lang="ru-RU">
              <a:solidFill>
                <a:srgbClr val="B13F9A"/>
              </a:solidFill>
            </a:endParaRPr>
          </a:p>
        </p:txBody>
      </p:sp>
      <p:sp>
        <p:nvSpPr>
          <p:cNvPr id="6" name="Номер слайда 5"/>
          <p:cNvSpPr>
            <a:spLocks noGrp="1"/>
          </p:cNvSpPr>
          <p:nvPr>
            <p:ph type="sldNum" sz="quarter" idx="12"/>
          </p:nvPr>
        </p:nvSpPr>
        <p:spPr/>
        <p:txBody>
          <a:bodyPr/>
          <a:lstStyle/>
          <a:p>
            <a:fld id="{5BF02B7D-93B7-4D22-9F70-DF97E28772E8}" type="slidenum">
              <a:rPr lang="ru-RU" smtClean="0"/>
              <a:pPr/>
              <a:t>‹#›</a:t>
            </a:fld>
            <a:endParaRPr lang="ru-RU"/>
          </a:p>
        </p:txBody>
      </p:sp>
    </p:spTree>
    <p:extLst>
      <p:ext uri="{BB962C8B-B14F-4D97-AF65-F5344CB8AC3E}">
        <p14:creationId xmlns:p14="http://schemas.microsoft.com/office/powerpoint/2010/main" val="191083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235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4B44F96-871E-4633-A9D5-40AFDA7F27FC}" type="datetimeFigureOut">
              <a:rPr lang="ru-RU" smtClean="0">
                <a:solidFill>
                  <a:srgbClr val="B13F9A"/>
                </a:solidFill>
              </a:rPr>
              <a:pPr/>
              <a:t>23.03.2017</a:t>
            </a:fld>
            <a:endParaRPr lang="ru-RU">
              <a:solidFill>
                <a:srgbClr val="B13F9A"/>
              </a:solidFill>
            </a:endParaRPr>
          </a:p>
        </p:txBody>
      </p:sp>
      <p:sp>
        <p:nvSpPr>
          <p:cNvPr id="5" name="Нижний колонтитул 4"/>
          <p:cNvSpPr>
            <a:spLocks noGrp="1"/>
          </p:cNvSpPr>
          <p:nvPr>
            <p:ph type="ftr" sz="quarter" idx="11"/>
          </p:nvPr>
        </p:nvSpPr>
        <p:spPr/>
        <p:txBody>
          <a:bodyPr/>
          <a:lstStyle/>
          <a:p>
            <a:endParaRPr lang="ru-RU">
              <a:solidFill>
                <a:srgbClr val="B13F9A"/>
              </a:solidFill>
            </a:endParaRPr>
          </a:p>
        </p:txBody>
      </p:sp>
      <p:sp>
        <p:nvSpPr>
          <p:cNvPr id="6" name="Номер слайда 5"/>
          <p:cNvSpPr>
            <a:spLocks noGrp="1"/>
          </p:cNvSpPr>
          <p:nvPr>
            <p:ph type="sldNum" sz="quarter" idx="12"/>
          </p:nvPr>
        </p:nvSpPr>
        <p:spPr/>
        <p:txBody>
          <a:bodyPr/>
          <a:lstStyle/>
          <a:p>
            <a:fld id="{5BF02B7D-93B7-4D22-9F70-DF97E28772E8}" type="slidenum">
              <a:rPr lang="ru-RU" smtClean="0"/>
              <a:pPr/>
              <a:t>‹#›</a:t>
            </a:fld>
            <a:endParaRPr lang="ru-RU"/>
          </a:p>
        </p:txBody>
      </p:sp>
    </p:spTree>
    <p:extLst>
      <p:ext uri="{BB962C8B-B14F-4D97-AF65-F5344CB8AC3E}">
        <p14:creationId xmlns:p14="http://schemas.microsoft.com/office/powerpoint/2010/main" val="199096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609600" y="1600200"/>
            <a:ext cx="99568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4B44F96-871E-4633-A9D5-40AFDA7F27FC}" type="datetimeFigureOut">
              <a:rPr lang="ru-RU" smtClean="0">
                <a:solidFill>
                  <a:srgbClr val="B13F9A"/>
                </a:solidFill>
              </a:rPr>
              <a:pPr/>
              <a:t>23.03.2017</a:t>
            </a:fld>
            <a:endParaRPr lang="ru-RU">
              <a:solidFill>
                <a:srgbClr val="B13F9A"/>
              </a:solidFill>
            </a:endParaRPr>
          </a:p>
        </p:txBody>
      </p:sp>
      <p:sp>
        <p:nvSpPr>
          <p:cNvPr id="9" name="Номер слайда 8"/>
          <p:cNvSpPr>
            <a:spLocks noGrp="1"/>
          </p:cNvSpPr>
          <p:nvPr>
            <p:ph type="sldNum" sz="quarter" idx="15"/>
          </p:nvPr>
        </p:nvSpPr>
        <p:spPr/>
        <p:txBody>
          <a:bodyPr rtlCol="0"/>
          <a:lstStyle/>
          <a:p>
            <a:fld id="{5BF02B7D-93B7-4D22-9F70-DF97E28772E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B13F9A"/>
              </a:solidFill>
            </a:endParaRPr>
          </a:p>
        </p:txBody>
      </p:sp>
    </p:spTree>
    <p:extLst>
      <p:ext uri="{BB962C8B-B14F-4D97-AF65-F5344CB8AC3E}">
        <p14:creationId xmlns:p14="http://schemas.microsoft.com/office/powerpoint/2010/main" val="212240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2895600"/>
            <a:ext cx="82296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10732008" y="1106932"/>
            <a:ext cx="2286000" cy="508000"/>
          </a:xfrm>
        </p:spPr>
        <p:txBody>
          <a:bodyPr/>
          <a:lstStyle/>
          <a:p>
            <a:fld id="{24B44F96-871E-4633-A9D5-40AFDA7F27FC}" type="datetimeFigureOut">
              <a:rPr lang="ru-RU" smtClean="0">
                <a:solidFill>
                  <a:srgbClr val="F4E7ED"/>
                </a:solidFill>
              </a:rPr>
              <a:pPr/>
              <a:t>23.03.2017</a:t>
            </a:fld>
            <a:endParaRPr lang="ru-RU">
              <a:solidFill>
                <a:srgbClr val="F4E7ED"/>
              </a:solidFill>
            </a:endParaRPr>
          </a:p>
        </p:txBody>
      </p:sp>
      <p:sp>
        <p:nvSpPr>
          <p:cNvPr id="5" name="Нижний колонтитул 4"/>
          <p:cNvSpPr>
            <a:spLocks noGrp="1"/>
          </p:cNvSpPr>
          <p:nvPr>
            <p:ph type="ftr" sz="quarter" idx="11"/>
          </p:nvPr>
        </p:nvSpPr>
        <p:spPr bwMode="auto">
          <a:xfrm rot="5400000">
            <a:off x="10046208" y="4114800"/>
            <a:ext cx="3657600" cy="512064"/>
          </a:xfrm>
        </p:spPr>
        <p:txBody>
          <a:bodyPr/>
          <a:lstStyle/>
          <a:p>
            <a:endParaRPr lang="ru-RU">
              <a:solidFill>
                <a:srgbClr val="F4E7ED"/>
              </a:solidFill>
            </a:endParaRPr>
          </a:p>
        </p:txBody>
      </p:sp>
      <p:sp>
        <p:nvSpPr>
          <p:cNvPr id="9" name="Прямоугольник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Прямоугольник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Прямоугольник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Прямоугольник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Прямая соединительная линия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white"/>
              </a:solidFill>
            </a:endParaRPr>
          </a:p>
        </p:txBody>
      </p:sp>
      <p:sp>
        <p:nvSpPr>
          <p:cNvPr id="14" name="Прямая соединительная линия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white"/>
              </a:solidFill>
            </a:endParaRPr>
          </a:p>
        </p:txBody>
      </p:sp>
      <p:sp>
        <p:nvSpPr>
          <p:cNvPr id="15" name="Прямая соединительная линия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white"/>
              </a:solidFill>
            </a:endParaRPr>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white"/>
              </a:solidFill>
            </a:endParaRPr>
          </a:p>
        </p:txBody>
      </p:sp>
      <p:sp>
        <p:nvSpPr>
          <p:cNvPr id="17" name="Прямая соединительная линия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white"/>
              </a:solidFill>
            </a:endParaRPr>
          </a:p>
        </p:txBody>
      </p:sp>
      <p:sp>
        <p:nvSpPr>
          <p:cNvPr id="18" name="Прямоугольник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9" name="Овал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0" name="Овал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1" name="Овал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Овал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3" name="Овал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6" name="Прямая соединительная линия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white"/>
              </a:solidFill>
            </a:endParaRPr>
          </a:p>
        </p:txBody>
      </p:sp>
      <p:sp>
        <p:nvSpPr>
          <p:cNvPr id="6" name="Номер слайда 5"/>
          <p:cNvSpPr>
            <a:spLocks noGrp="1"/>
          </p:cNvSpPr>
          <p:nvPr>
            <p:ph type="sldNum" sz="quarter" idx="12"/>
          </p:nvPr>
        </p:nvSpPr>
        <p:spPr bwMode="auto">
          <a:xfrm>
            <a:off x="1787488" y="4928702"/>
            <a:ext cx="812800" cy="517524"/>
          </a:xfrm>
        </p:spPr>
        <p:txBody>
          <a:bodyPr/>
          <a:lstStyle/>
          <a:p>
            <a:fld id="{5BF02B7D-93B7-4D22-9F70-DF97E28772E8}" type="slidenum">
              <a:rPr lang="ru-RU" smtClean="0"/>
              <a:pPr/>
              <a:t>‹#›</a:t>
            </a:fld>
            <a:endParaRPr lang="ru-RU"/>
          </a:p>
        </p:txBody>
      </p:sp>
    </p:spTree>
    <p:extLst>
      <p:ext uri="{BB962C8B-B14F-4D97-AF65-F5344CB8AC3E}">
        <p14:creationId xmlns:p14="http://schemas.microsoft.com/office/powerpoint/2010/main" val="1705563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4B44F96-871E-4633-A9D5-40AFDA7F27FC}" type="datetimeFigureOut">
              <a:rPr lang="ru-RU" smtClean="0">
                <a:solidFill>
                  <a:srgbClr val="B13F9A"/>
                </a:solidFill>
              </a:rPr>
              <a:pPr/>
              <a:t>23.03.2017</a:t>
            </a:fld>
            <a:endParaRPr lang="ru-RU">
              <a:solidFill>
                <a:srgbClr val="B13F9A"/>
              </a:solidFill>
            </a:endParaRPr>
          </a:p>
        </p:txBody>
      </p:sp>
      <p:sp>
        <p:nvSpPr>
          <p:cNvPr id="6" name="Нижний колонтитул 5"/>
          <p:cNvSpPr>
            <a:spLocks noGrp="1"/>
          </p:cNvSpPr>
          <p:nvPr>
            <p:ph type="ftr" sz="quarter" idx="11"/>
          </p:nvPr>
        </p:nvSpPr>
        <p:spPr/>
        <p:txBody>
          <a:bodyPr/>
          <a:lstStyle/>
          <a:p>
            <a:endParaRPr lang="ru-RU">
              <a:solidFill>
                <a:srgbClr val="B13F9A"/>
              </a:solidFill>
            </a:endParaRPr>
          </a:p>
        </p:txBody>
      </p:sp>
      <p:sp>
        <p:nvSpPr>
          <p:cNvPr id="7" name="Номер слайда 6"/>
          <p:cNvSpPr>
            <a:spLocks noGrp="1"/>
          </p:cNvSpPr>
          <p:nvPr>
            <p:ph type="sldNum" sz="quarter" idx="12"/>
          </p:nvPr>
        </p:nvSpPr>
        <p:spPr/>
        <p:txBody>
          <a:bodyPr/>
          <a:lstStyle/>
          <a:p>
            <a:fld id="{5BF02B7D-93B7-4D22-9F70-DF97E28772E8}" type="slidenum">
              <a:rPr lang="ru-RU" smtClean="0"/>
              <a:pPr/>
              <a:t>‹#›</a:t>
            </a:fld>
            <a:endParaRPr lang="ru-RU"/>
          </a:p>
        </p:txBody>
      </p:sp>
      <p:sp>
        <p:nvSpPr>
          <p:cNvPr id="9" name="Содержимое 8"/>
          <p:cNvSpPr>
            <a:spLocks noGrp="1"/>
          </p:cNvSpPr>
          <p:nvPr>
            <p:ph sz="quarter" idx="1"/>
          </p:nvPr>
        </p:nvSpPr>
        <p:spPr>
          <a:xfrm>
            <a:off x="609600"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5693664"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3294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4B44F96-871E-4633-A9D5-40AFDA7F27FC}" type="datetimeFigureOut">
              <a:rPr lang="ru-RU" smtClean="0">
                <a:solidFill>
                  <a:srgbClr val="B13F9A"/>
                </a:solidFill>
              </a:rPr>
              <a:pPr/>
              <a:t>23.03.2017</a:t>
            </a:fld>
            <a:endParaRPr lang="ru-RU">
              <a:solidFill>
                <a:srgbClr val="B13F9A"/>
              </a:solidFill>
            </a:endParaRPr>
          </a:p>
        </p:txBody>
      </p:sp>
      <p:sp>
        <p:nvSpPr>
          <p:cNvPr id="8" name="Нижний колонтитул 7"/>
          <p:cNvSpPr>
            <a:spLocks noGrp="1"/>
          </p:cNvSpPr>
          <p:nvPr>
            <p:ph type="ftr" sz="quarter" idx="11"/>
          </p:nvPr>
        </p:nvSpPr>
        <p:spPr/>
        <p:txBody>
          <a:bodyPr/>
          <a:lstStyle/>
          <a:p>
            <a:endParaRPr lang="ru-RU">
              <a:solidFill>
                <a:srgbClr val="B13F9A"/>
              </a:solidFill>
            </a:endParaRPr>
          </a:p>
        </p:txBody>
      </p:sp>
      <p:sp>
        <p:nvSpPr>
          <p:cNvPr id="9" name="Номер слайда 8"/>
          <p:cNvSpPr>
            <a:spLocks noGrp="1"/>
          </p:cNvSpPr>
          <p:nvPr>
            <p:ph type="sldNum" sz="quarter" idx="12"/>
          </p:nvPr>
        </p:nvSpPr>
        <p:spPr/>
        <p:txBody>
          <a:bodyPr/>
          <a:lstStyle/>
          <a:p>
            <a:fld id="{5BF02B7D-93B7-4D22-9F70-DF97E28772E8}" type="slidenum">
              <a:rPr lang="ru-RU" smtClean="0"/>
              <a:pPr/>
              <a:t>‹#›</a:t>
            </a:fld>
            <a:endParaRPr lang="ru-RU"/>
          </a:p>
        </p:txBody>
      </p:sp>
      <p:sp>
        <p:nvSpPr>
          <p:cNvPr id="11" name="Содержимое 10"/>
          <p:cNvSpPr>
            <a:spLocks noGrp="1"/>
          </p:cNvSpPr>
          <p:nvPr>
            <p:ph sz="quarter" idx="2"/>
          </p:nvPr>
        </p:nvSpPr>
        <p:spPr>
          <a:xfrm>
            <a:off x="6096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58293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8009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4B44F96-871E-4633-A9D5-40AFDA7F27FC}" type="datetimeFigureOut">
              <a:rPr lang="ru-RU" smtClean="0">
                <a:solidFill>
                  <a:srgbClr val="B13F9A"/>
                </a:solidFill>
              </a:rPr>
              <a:pPr/>
              <a:t>23.03.2017</a:t>
            </a:fld>
            <a:endParaRPr lang="ru-RU">
              <a:solidFill>
                <a:srgbClr val="B13F9A"/>
              </a:solidFill>
            </a:endParaRPr>
          </a:p>
        </p:txBody>
      </p:sp>
      <p:sp>
        <p:nvSpPr>
          <p:cNvPr id="7" name="Номер слайда 6"/>
          <p:cNvSpPr>
            <a:spLocks noGrp="1"/>
          </p:cNvSpPr>
          <p:nvPr>
            <p:ph type="sldNum" sz="quarter" idx="11"/>
          </p:nvPr>
        </p:nvSpPr>
        <p:spPr/>
        <p:txBody>
          <a:bodyPr rtlCol="0"/>
          <a:lstStyle/>
          <a:p>
            <a:fld id="{5BF02B7D-93B7-4D22-9F70-DF97E28772E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B13F9A"/>
              </a:solidFill>
            </a:endParaRPr>
          </a:p>
        </p:txBody>
      </p:sp>
    </p:spTree>
    <p:extLst>
      <p:ext uri="{BB962C8B-B14F-4D97-AF65-F5344CB8AC3E}">
        <p14:creationId xmlns:p14="http://schemas.microsoft.com/office/powerpoint/2010/main" val="424244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B44F96-871E-4633-A9D5-40AFDA7F27FC}" type="datetimeFigureOut">
              <a:rPr lang="ru-RU" smtClean="0">
                <a:solidFill>
                  <a:srgbClr val="B13F9A"/>
                </a:solidFill>
              </a:rPr>
              <a:pPr/>
              <a:t>23.03.2017</a:t>
            </a:fld>
            <a:endParaRPr lang="ru-RU">
              <a:solidFill>
                <a:srgbClr val="B13F9A"/>
              </a:solidFill>
            </a:endParaRPr>
          </a:p>
        </p:txBody>
      </p:sp>
      <p:sp>
        <p:nvSpPr>
          <p:cNvPr id="3" name="Нижний колонтитул 2"/>
          <p:cNvSpPr>
            <a:spLocks noGrp="1"/>
          </p:cNvSpPr>
          <p:nvPr>
            <p:ph type="ftr" sz="quarter" idx="11"/>
          </p:nvPr>
        </p:nvSpPr>
        <p:spPr/>
        <p:txBody>
          <a:bodyPr/>
          <a:lstStyle/>
          <a:p>
            <a:endParaRPr lang="ru-RU">
              <a:solidFill>
                <a:srgbClr val="B13F9A"/>
              </a:solidFill>
            </a:endParaRPr>
          </a:p>
        </p:txBody>
      </p:sp>
      <p:sp>
        <p:nvSpPr>
          <p:cNvPr id="4" name="Номер слайда 3"/>
          <p:cNvSpPr>
            <a:spLocks noGrp="1"/>
          </p:cNvSpPr>
          <p:nvPr>
            <p:ph type="sldNum" sz="quarter" idx="12"/>
          </p:nvPr>
        </p:nvSpPr>
        <p:spPr/>
        <p:txBody>
          <a:bodyPr/>
          <a:lstStyle/>
          <a:p>
            <a:fld id="{5BF02B7D-93B7-4D22-9F70-DF97E28772E8}" type="slidenum">
              <a:rPr lang="ru-RU" smtClean="0"/>
              <a:pPr/>
              <a:t>‹#›</a:t>
            </a:fld>
            <a:endParaRPr lang="ru-RU"/>
          </a:p>
        </p:txBody>
      </p:sp>
    </p:spTree>
    <p:extLst>
      <p:ext uri="{BB962C8B-B14F-4D97-AF65-F5344CB8AC3E}">
        <p14:creationId xmlns:p14="http://schemas.microsoft.com/office/powerpoint/2010/main" val="176095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 name="Заголовок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Прямая соединительная линия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1" name="Прямая соединительная линия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2" name="Прямоугольник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Прямая соединительная линия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4" name="Овал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8" name="Содержимое 17"/>
          <p:cNvSpPr>
            <a:spLocks noGrp="1"/>
          </p:cNvSpPr>
          <p:nvPr>
            <p:ph sz="quarter" idx="1"/>
          </p:nvPr>
        </p:nvSpPr>
        <p:spPr>
          <a:xfrm>
            <a:off x="406400" y="274320"/>
            <a:ext cx="75184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4B44F96-871E-4633-A9D5-40AFDA7F27FC}" type="datetimeFigureOut">
              <a:rPr lang="ru-RU" smtClean="0">
                <a:solidFill>
                  <a:srgbClr val="B13F9A"/>
                </a:solidFill>
              </a:rPr>
              <a:pPr/>
              <a:t>23.03.2017</a:t>
            </a:fld>
            <a:endParaRPr lang="ru-RU">
              <a:solidFill>
                <a:srgbClr val="B13F9A"/>
              </a:solidFill>
            </a:endParaRPr>
          </a:p>
        </p:txBody>
      </p:sp>
      <p:sp>
        <p:nvSpPr>
          <p:cNvPr id="22" name="Номер слайда 21"/>
          <p:cNvSpPr>
            <a:spLocks noGrp="1"/>
          </p:cNvSpPr>
          <p:nvPr>
            <p:ph type="sldNum" sz="quarter" idx="15"/>
          </p:nvPr>
        </p:nvSpPr>
        <p:spPr/>
        <p:txBody>
          <a:bodyPr rtlCol="0"/>
          <a:lstStyle/>
          <a:p>
            <a:fld id="{5BF02B7D-93B7-4D22-9F70-DF97E28772E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B13F9A"/>
              </a:solidFill>
            </a:endParaRPr>
          </a:p>
        </p:txBody>
      </p:sp>
    </p:spTree>
    <p:extLst>
      <p:ext uri="{BB962C8B-B14F-4D97-AF65-F5344CB8AC3E}">
        <p14:creationId xmlns:p14="http://schemas.microsoft.com/office/powerpoint/2010/main" val="24987574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3" name="Овал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 name="Заголовок 1"/>
          <p:cNvSpPr>
            <a:spLocks noGrp="1"/>
          </p:cNvSpPr>
          <p:nvPr>
            <p:ph type="title"/>
          </p:nvPr>
        </p:nvSpPr>
        <p:spPr>
          <a:xfrm rot="5400000">
            <a:off x="5518404" y="3124200"/>
            <a:ext cx="6309360" cy="6096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1" name="Прямоугольник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Прямая соединительная линия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9" name="Прямая соединительная линия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0" name="Прямая соединительная линия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7" name="Дата 16"/>
          <p:cNvSpPr>
            <a:spLocks noGrp="1"/>
          </p:cNvSpPr>
          <p:nvPr>
            <p:ph type="dt" sz="half" idx="10"/>
          </p:nvPr>
        </p:nvSpPr>
        <p:spPr/>
        <p:txBody>
          <a:bodyPr rtlCol="0"/>
          <a:lstStyle/>
          <a:p>
            <a:fld id="{24B44F96-871E-4633-A9D5-40AFDA7F27FC}" type="datetimeFigureOut">
              <a:rPr lang="ru-RU" smtClean="0">
                <a:solidFill>
                  <a:srgbClr val="B13F9A"/>
                </a:solidFill>
              </a:rPr>
              <a:pPr/>
              <a:t>23.03.2017</a:t>
            </a:fld>
            <a:endParaRPr lang="ru-RU">
              <a:solidFill>
                <a:srgbClr val="B13F9A"/>
              </a:solidFill>
            </a:endParaRPr>
          </a:p>
        </p:txBody>
      </p:sp>
      <p:sp>
        <p:nvSpPr>
          <p:cNvPr id="18" name="Номер слайда 17"/>
          <p:cNvSpPr>
            <a:spLocks noGrp="1"/>
          </p:cNvSpPr>
          <p:nvPr>
            <p:ph type="sldNum" sz="quarter" idx="11"/>
          </p:nvPr>
        </p:nvSpPr>
        <p:spPr/>
        <p:txBody>
          <a:bodyPr rtlCol="0"/>
          <a:lstStyle/>
          <a:p>
            <a:fld id="{5BF02B7D-93B7-4D22-9F70-DF97E28772E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B13F9A"/>
              </a:solidFill>
            </a:endParaRPr>
          </a:p>
        </p:txBody>
      </p:sp>
    </p:spTree>
    <p:extLst>
      <p:ext uri="{BB962C8B-B14F-4D97-AF65-F5344CB8AC3E}">
        <p14:creationId xmlns:p14="http://schemas.microsoft.com/office/powerpoint/2010/main" val="362644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2" name="Заголовок 21"/>
          <p:cNvSpPr>
            <a:spLocks noGrp="1"/>
          </p:cNvSpPr>
          <p:nvPr>
            <p:ph type="title"/>
          </p:nvPr>
        </p:nvSpPr>
        <p:spPr>
          <a:xfrm>
            <a:off x="609600" y="274638"/>
            <a:ext cx="99568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defTabSz="914400"/>
            <a:fld id="{24B44F96-871E-4633-A9D5-40AFDA7F27FC}" type="datetimeFigureOut">
              <a:rPr lang="ru-RU" smtClean="0">
                <a:solidFill>
                  <a:srgbClr val="B13F9A"/>
                </a:solidFill>
              </a:rPr>
              <a:pPr defTabSz="914400"/>
              <a:t>23.03.2017</a:t>
            </a:fld>
            <a:endParaRPr lang="ru-RU">
              <a:solidFill>
                <a:srgbClr val="B13F9A"/>
              </a:solidFill>
            </a:endParaRPr>
          </a:p>
        </p:txBody>
      </p:sp>
      <p:sp>
        <p:nvSpPr>
          <p:cNvPr id="3" name="Нижний колонтитул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defTabSz="914400"/>
            <a:endParaRPr lang="ru-RU">
              <a:solidFill>
                <a:srgbClr val="B13F9A"/>
              </a:solidFill>
            </a:endParaRPr>
          </a:p>
        </p:txBody>
      </p:sp>
      <p:sp>
        <p:nvSpPr>
          <p:cNvPr id="7" name="Прямая соединительная линия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9" name="Прямая соединительная линия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0" name="Прямоугольник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Прямая соединительная линия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a:endParaRPr lang="en-US" sz="1800">
              <a:solidFill>
                <a:prstClr val="black"/>
              </a:solidFill>
            </a:endParaRPr>
          </a:p>
        </p:txBody>
      </p:sp>
      <p:sp>
        <p:nvSpPr>
          <p:cNvPr id="12" name="Овал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3" name="Номер слайда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defTabSz="914400"/>
            <a:fld id="{5BF02B7D-93B7-4D22-9F70-DF97E28772E8}" type="slidenum">
              <a:rPr lang="ru-RU" smtClean="0"/>
              <a:pPr defTabSz="914400"/>
              <a:t>‹#›</a:t>
            </a:fld>
            <a:endParaRPr lang="ru-RU"/>
          </a:p>
        </p:txBody>
      </p:sp>
    </p:spTree>
    <p:extLst>
      <p:ext uri="{BB962C8B-B14F-4D97-AF65-F5344CB8AC3E}">
        <p14:creationId xmlns:p14="http://schemas.microsoft.com/office/powerpoint/2010/main" val="233984019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67608" y="1052736"/>
            <a:ext cx="7772400" cy="2088232"/>
          </a:xfrm>
        </p:spPr>
        <p:txBody>
          <a:bodyPr>
            <a:normAutofit/>
          </a:bodyPr>
          <a:lstStyle/>
          <a:p>
            <a:r>
              <a:rPr lang="ru-RU" sz="4800" dirty="0"/>
              <a:t>Отграничение дизартрии от моторной </a:t>
            </a:r>
            <a:r>
              <a:rPr lang="ru-RU" sz="4800" dirty="0" smtClean="0"/>
              <a:t>алалии</a:t>
            </a:r>
            <a:endParaRPr lang="ru-RU" sz="4800" dirty="0"/>
          </a:p>
        </p:txBody>
      </p:sp>
      <p:sp>
        <p:nvSpPr>
          <p:cNvPr id="3" name="Прямоугольник 2"/>
          <p:cNvSpPr/>
          <p:nvPr/>
        </p:nvSpPr>
        <p:spPr>
          <a:xfrm>
            <a:off x="6453808" y="4657636"/>
            <a:ext cx="6096000" cy="1200329"/>
          </a:xfrm>
          <a:prstGeom prst="rect">
            <a:avLst/>
          </a:prstGeom>
        </p:spPr>
        <p:txBody>
          <a:bodyPr>
            <a:spAutoFit/>
          </a:bodyPr>
          <a:lstStyle/>
          <a:p>
            <a:r>
              <a:rPr lang="ru-RU" dirty="0"/>
              <a:t>О.В. Елецкая, канд. </a:t>
            </a:r>
            <a:r>
              <a:rPr lang="ru-RU" dirty="0" err="1"/>
              <a:t>пед</a:t>
            </a:r>
            <a:r>
              <a:rPr lang="ru-RU" dirty="0"/>
              <a:t>. наук, доцент</a:t>
            </a:r>
          </a:p>
          <a:p>
            <a:r>
              <a:rPr lang="ru-RU" dirty="0"/>
              <a:t>О.В. Елецкая: логопедам</a:t>
            </a:r>
          </a:p>
          <a:p>
            <a:r>
              <a:rPr lang="ru-RU" dirty="0"/>
              <a:t>https://vk.com/eletskaya_olga</a:t>
            </a:r>
          </a:p>
          <a:p>
            <a:r>
              <a:rPr lang="ru-RU" dirty="0"/>
              <a:t>olga_eletskaya@mail.ru</a:t>
            </a:r>
          </a:p>
        </p:txBody>
      </p:sp>
    </p:spTree>
    <p:extLst>
      <p:ext uri="{BB962C8B-B14F-4D97-AF65-F5344CB8AC3E}">
        <p14:creationId xmlns:p14="http://schemas.microsoft.com/office/powerpoint/2010/main" val="306406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Левина Р.Е., Опыт изучения </a:t>
            </a:r>
            <a:r>
              <a:rPr lang="ru-RU" b="1" dirty="0" err="1" smtClean="0"/>
              <a:t>неговорящих</a:t>
            </a:r>
            <a:r>
              <a:rPr lang="ru-RU" b="1" dirty="0" smtClean="0"/>
              <a:t> детей (</a:t>
            </a:r>
            <a:r>
              <a:rPr lang="ru-RU" b="1" dirty="0" err="1" smtClean="0"/>
              <a:t>алаликов</a:t>
            </a:r>
            <a:r>
              <a:rPr lang="ru-RU" b="1" dirty="0" smtClean="0"/>
              <a:t>), М., 1951.</a:t>
            </a:r>
            <a:endParaRPr lang="ru-RU" b="1" dirty="0"/>
          </a:p>
        </p:txBody>
      </p:sp>
      <p:sp>
        <p:nvSpPr>
          <p:cNvPr id="3" name="Содержимое 2"/>
          <p:cNvSpPr>
            <a:spLocks noGrp="1"/>
          </p:cNvSpPr>
          <p:nvPr>
            <p:ph sz="quarter" idx="1"/>
          </p:nvPr>
        </p:nvSpPr>
        <p:spPr>
          <a:xfrm>
            <a:off x="738388" y="2139983"/>
            <a:ext cx="6100293" cy="3499834"/>
          </a:xfrm>
        </p:spPr>
        <p:txBody>
          <a:bodyPr>
            <a:normAutofit/>
          </a:bodyPr>
          <a:lstStyle/>
          <a:p>
            <a:pPr marL="0" indent="0">
              <a:buNone/>
            </a:pPr>
            <a:r>
              <a:rPr lang="ru-RU" sz="2800" b="1" dirty="0" smtClean="0"/>
              <a:t>Алалия </a:t>
            </a:r>
            <a:r>
              <a:rPr lang="ru-RU" sz="2800" dirty="0" smtClean="0"/>
              <a:t>(от греч. а — отрицательная частица и </a:t>
            </a:r>
            <a:r>
              <a:rPr lang="ru-RU" sz="2800" dirty="0" err="1" smtClean="0"/>
              <a:t>laliá</a:t>
            </a:r>
            <a:r>
              <a:rPr lang="ru-RU" sz="2800" dirty="0" smtClean="0"/>
              <a:t>— речь), отсутствие или ограничение речи у детей вследствие недоразвития или поражения речевых зон больших полушарий коры головного мозга.</a:t>
            </a:r>
            <a:endParaRPr lang="ru-RU" sz="2800" dirty="0"/>
          </a:p>
        </p:txBody>
      </p:sp>
      <p:pic>
        <p:nvPicPr>
          <p:cNvPr id="8194" name="Picture 2"/>
          <p:cNvPicPr>
            <a:picLocks noGrp="1" noChangeAspect="1" noChangeArrowheads="1"/>
          </p:cNvPicPr>
          <p:nvPr>
            <p:ph sz="quarter" idx="2"/>
          </p:nvPr>
        </p:nvPicPr>
        <p:blipFill>
          <a:blip r:embed="rId2" cstate="print"/>
          <a:srcRect/>
          <a:stretch>
            <a:fillRect/>
          </a:stretch>
        </p:blipFill>
        <p:spPr bwMode="auto">
          <a:xfrm>
            <a:off x="7306047" y="1417638"/>
            <a:ext cx="3506755" cy="4944525"/>
          </a:xfrm>
          <a:prstGeom prst="rect">
            <a:avLst/>
          </a:prstGeom>
          <a:noFill/>
          <a:ln w="9525">
            <a:noFill/>
            <a:miter lim="800000"/>
            <a:headEnd/>
            <a:tailEnd/>
          </a:ln>
        </p:spPr>
      </p:pic>
    </p:spTree>
    <p:extLst>
      <p:ext uri="{BB962C8B-B14F-4D97-AF65-F5344CB8AC3E}">
        <p14:creationId xmlns:p14="http://schemas.microsoft.com/office/powerpoint/2010/main" val="2219494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smtClean="0"/>
              <a:t>При алалии не сформированы в той или иной мере все структурные компоненты речи</a:t>
            </a:r>
            <a:endParaRPr lang="ru-RU" b="1" dirty="0"/>
          </a:p>
        </p:txBody>
      </p:sp>
      <p:graphicFrame>
        <p:nvGraphicFramePr>
          <p:cNvPr id="7" name="Объект 6"/>
          <p:cNvGraphicFramePr>
            <a:graphicFrameLocks noGrp="1"/>
          </p:cNvGraphicFramePr>
          <p:nvPr>
            <p:ph sz="quarter" idx="1"/>
            <p:extLst>
              <p:ext uri="{D42A27DB-BD31-4B8C-83A1-F6EECF244321}">
                <p14:modId xmlns:p14="http://schemas.microsoft.com/office/powerpoint/2010/main" val="1216855699"/>
              </p:ext>
            </p:extLst>
          </p:nvPr>
        </p:nvGraphicFramePr>
        <p:xfrm>
          <a:off x="6096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3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820066"/>
          </a:xfrm>
        </p:spPr>
        <p:txBody>
          <a:bodyPr/>
          <a:lstStyle/>
          <a:p>
            <a:r>
              <a:rPr lang="ru-RU" b="1" dirty="0"/>
              <a:t>варианты пересечения классификаций</a:t>
            </a:r>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1819331156"/>
              </p:ext>
            </p:extLst>
          </p:nvPr>
        </p:nvGraphicFramePr>
        <p:xfrm>
          <a:off x="467932" y="1574442"/>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44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682" y="300396"/>
            <a:ext cx="9956800" cy="704156"/>
          </a:xfrm>
        </p:spPr>
        <p:txBody>
          <a:bodyPr/>
          <a:lstStyle/>
          <a:p>
            <a:r>
              <a:rPr lang="ru-RU" b="1" dirty="0"/>
              <a:t>критерии дифференциальной диагностики</a:t>
            </a:r>
          </a:p>
        </p:txBody>
      </p:sp>
      <p:pic>
        <p:nvPicPr>
          <p:cNvPr id="4" name="Объект 3"/>
          <p:cNvPicPr>
            <a:picLocks noGrp="1" noChangeAspect="1"/>
          </p:cNvPicPr>
          <p:nvPr>
            <p:ph sz="quarter" idx="1"/>
          </p:nvPr>
        </p:nvPicPr>
        <p:blipFill>
          <a:blip r:embed="rId2"/>
          <a:stretch>
            <a:fillRect/>
          </a:stretch>
        </p:blipFill>
        <p:spPr>
          <a:xfrm>
            <a:off x="1068946" y="1424033"/>
            <a:ext cx="9302536" cy="4842455"/>
          </a:xfrm>
          <a:prstGeom prst="rect">
            <a:avLst/>
          </a:prstGeom>
        </p:spPr>
      </p:pic>
    </p:spTree>
    <p:extLst>
      <p:ext uri="{BB962C8B-B14F-4D97-AF65-F5344CB8AC3E}">
        <p14:creationId xmlns:p14="http://schemas.microsoft.com/office/powerpoint/2010/main" val="380137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691277"/>
          </a:xfrm>
        </p:spPr>
        <p:txBody>
          <a:bodyPr/>
          <a:lstStyle/>
          <a:p>
            <a:r>
              <a:rPr lang="ru-RU" b="1" dirty="0" smtClean="0"/>
              <a:t>Основное отличие </a:t>
            </a:r>
            <a:r>
              <a:rPr lang="ru-RU" b="1" dirty="0"/>
              <a:t>алалии от дизартрии и </a:t>
            </a:r>
            <a:r>
              <a:rPr lang="ru-RU" b="1" dirty="0" err="1"/>
              <a:t>анартрии</a:t>
            </a:r>
            <a:r>
              <a:rPr lang="ru-RU" b="1" dirty="0"/>
              <a:t> </a:t>
            </a:r>
          </a:p>
        </p:txBody>
      </p:sp>
      <p:sp>
        <p:nvSpPr>
          <p:cNvPr id="3" name="Содержимое 2"/>
          <p:cNvSpPr>
            <a:spLocks noGrp="1"/>
          </p:cNvSpPr>
          <p:nvPr>
            <p:ph sz="quarter" idx="1"/>
          </p:nvPr>
        </p:nvSpPr>
        <p:spPr>
          <a:xfrm>
            <a:off x="609600" y="1326523"/>
            <a:ext cx="4876800" cy="5087155"/>
          </a:xfrm>
        </p:spPr>
        <p:txBody>
          <a:bodyPr>
            <a:normAutofit/>
          </a:bodyPr>
          <a:lstStyle/>
          <a:p>
            <a:pPr>
              <a:buNone/>
            </a:pPr>
            <a:r>
              <a:rPr lang="ru-RU" dirty="0" smtClean="0"/>
              <a:t>	у детей с алалией </a:t>
            </a:r>
            <a:r>
              <a:rPr lang="ru-RU" b="1" dirty="0" smtClean="0"/>
              <a:t>нет параличей или парезов речевых органов,</a:t>
            </a:r>
            <a:r>
              <a:rPr lang="ru-RU" dirty="0" smtClean="0"/>
              <a:t> которые имеются при дизартрии. Поэтому отсутствие у них речи нельзя приписать нарушению иннервации мышц речевого аппарата со стороны </a:t>
            </a:r>
            <a:r>
              <a:rPr lang="ru-RU" dirty="0" err="1" smtClean="0"/>
              <a:t>бульбарных</a:t>
            </a:r>
            <a:r>
              <a:rPr lang="ru-RU" dirty="0" smtClean="0"/>
              <a:t> или псевдобульбарных систем мозга</a:t>
            </a:r>
            <a:endParaRPr lang="ru-RU" dirty="0"/>
          </a:p>
        </p:txBody>
      </p:sp>
      <p:pic>
        <p:nvPicPr>
          <p:cNvPr id="5" name="Объект 4"/>
          <p:cNvPicPr>
            <a:picLocks noGrp="1" noChangeAspect="1"/>
          </p:cNvPicPr>
          <p:nvPr>
            <p:ph sz="quarter" idx="2"/>
          </p:nvPr>
        </p:nvPicPr>
        <p:blipFill rotWithShape="1">
          <a:blip r:embed="rId2"/>
          <a:srcRect l="13202" r="4669" b="9812"/>
          <a:stretch/>
        </p:blipFill>
        <p:spPr>
          <a:xfrm>
            <a:off x="6384276" y="1563574"/>
            <a:ext cx="4182124" cy="4592528"/>
          </a:xfrm>
          <a:prstGeom prst="rect">
            <a:avLst/>
          </a:prstGeom>
        </p:spPr>
      </p:pic>
    </p:spTree>
    <p:extLst>
      <p:ext uri="{BB962C8B-B14F-4D97-AF65-F5344CB8AC3E}">
        <p14:creationId xmlns:p14="http://schemas.microsoft.com/office/powerpoint/2010/main" val="3311734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2"/>
          </p:nvPr>
        </p:nvSpPr>
        <p:spPr>
          <a:xfrm>
            <a:off x="4803820" y="1056068"/>
            <a:ext cx="6426558" cy="4765183"/>
          </a:xfrm>
        </p:spPr>
        <p:txBody>
          <a:bodyPr>
            <a:normAutofit/>
          </a:bodyPr>
          <a:lstStyle/>
          <a:p>
            <a:r>
              <a:rPr lang="ru-RU" sz="2800" dirty="0" smtClean="0"/>
              <a:t>Многие дети с алалией успешно выполняют артикуляторными органами все или большинство неречевых движений, сходных с элементами движений, которые входят в артикуляторные комплексы звуков. Дети с дизартрией, как правило, неправильно выполняют большинство этих движений.</a:t>
            </a:r>
            <a:endParaRPr lang="ru-RU" sz="2800" dirty="0"/>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683164" y="1713686"/>
            <a:ext cx="3657600" cy="2743200"/>
          </a:xfrm>
          <a:prstGeom prst="rect">
            <a:avLst/>
          </a:prstGeom>
          <a:noFill/>
          <a:ln w="9525">
            <a:noFill/>
            <a:miter lim="800000"/>
            <a:headEnd/>
            <a:tailEnd/>
          </a:ln>
        </p:spPr>
      </p:pic>
    </p:spTree>
    <p:extLst>
      <p:ext uri="{BB962C8B-B14F-4D97-AF65-F5344CB8AC3E}">
        <p14:creationId xmlns:p14="http://schemas.microsoft.com/office/powerpoint/2010/main" val="3164022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02783" y="1922172"/>
            <a:ext cx="4876800" cy="3164983"/>
          </a:xfrm>
        </p:spPr>
        <p:txBody>
          <a:bodyPr>
            <a:normAutofit/>
          </a:bodyPr>
          <a:lstStyle/>
          <a:p>
            <a:r>
              <a:rPr lang="ru-RU" sz="2800" dirty="0" smtClean="0"/>
              <a:t>При алалии расстраивается вся система языка, при </a:t>
            </a:r>
            <a:r>
              <a:rPr lang="ru-RU" sz="2800" dirty="0" err="1" smtClean="0"/>
              <a:t>анартрии</a:t>
            </a:r>
            <a:r>
              <a:rPr lang="ru-RU" sz="2800" dirty="0" smtClean="0"/>
              <a:t> только одна из подсистем – фонетическая.</a:t>
            </a:r>
            <a:endParaRPr lang="ru-RU" sz="2800" dirty="0"/>
          </a:p>
        </p:txBody>
      </p:sp>
      <p:pic>
        <p:nvPicPr>
          <p:cNvPr id="4" name="Объект 3"/>
          <p:cNvPicPr>
            <a:picLocks noGrp="1" noChangeAspect="1"/>
          </p:cNvPicPr>
          <p:nvPr>
            <p:ph sz="quarter" idx="2"/>
          </p:nvPr>
        </p:nvPicPr>
        <p:blipFill>
          <a:blip r:embed="rId2"/>
          <a:stretch>
            <a:fillRect/>
          </a:stretch>
        </p:blipFill>
        <p:spPr>
          <a:xfrm>
            <a:off x="6407798" y="1028699"/>
            <a:ext cx="4586489" cy="4586489"/>
          </a:xfrm>
          <a:prstGeom prst="rect">
            <a:avLst/>
          </a:prstGeom>
        </p:spPr>
      </p:pic>
    </p:spTree>
    <p:extLst>
      <p:ext uri="{BB962C8B-B14F-4D97-AF65-F5344CB8AC3E}">
        <p14:creationId xmlns:p14="http://schemas.microsoft.com/office/powerpoint/2010/main" val="42804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5794247" y="476672"/>
            <a:ext cx="5217189" cy="5695528"/>
          </a:xfrm>
        </p:spPr>
        <p:txBody>
          <a:bodyPr>
            <a:normAutofit lnSpcReduction="10000"/>
          </a:bodyPr>
          <a:lstStyle/>
          <a:p>
            <a:pPr marL="0" indent="0">
              <a:buNone/>
            </a:pPr>
            <a:r>
              <a:rPr lang="ru-RU" dirty="0" smtClean="0"/>
              <a:t>Расстройства произношения звуков у детей с алалией объясняются </a:t>
            </a:r>
            <a:r>
              <a:rPr lang="ru-RU" b="1" dirty="0" smtClean="0"/>
              <a:t>нарушением производства фонематических операций</a:t>
            </a:r>
            <a:r>
              <a:rPr lang="ru-RU" dirty="0" smtClean="0"/>
              <a:t> – выбора и комбинирования единиц, что в большей степени обусловлено контекстуальными условиями, сегментными и </a:t>
            </a:r>
            <a:r>
              <a:rPr lang="ru-RU" dirty="0" err="1" smtClean="0"/>
              <a:t>надсегментными</a:t>
            </a:r>
            <a:r>
              <a:rPr lang="ru-RU" dirty="0" smtClean="0"/>
              <a:t> влияниями: </a:t>
            </a:r>
          </a:p>
          <a:p>
            <a:r>
              <a:rPr lang="ru-RU" dirty="0" smtClean="0"/>
              <a:t>соседствующими звуками, структурой слога, в который входит звук, </a:t>
            </a:r>
          </a:p>
          <a:p>
            <a:r>
              <a:rPr lang="ru-RU" dirty="0" smtClean="0"/>
              <a:t>слоговой структурой всего слова, его длиной, местом ударения.</a:t>
            </a:r>
          </a:p>
          <a:p>
            <a:endParaRPr lang="ru-RU" dirty="0" smtClean="0"/>
          </a:p>
        </p:txBody>
      </p:sp>
      <p:pic>
        <p:nvPicPr>
          <p:cNvPr id="3" name="Объект 2"/>
          <p:cNvPicPr>
            <a:picLocks noGrp="1" noChangeAspect="1"/>
          </p:cNvPicPr>
          <p:nvPr>
            <p:ph sz="quarter" idx="1"/>
          </p:nvPr>
        </p:nvPicPr>
        <p:blipFill>
          <a:blip r:embed="rId2"/>
          <a:stretch>
            <a:fillRect/>
          </a:stretch>
        </p:blipFill>
        <p:spPr>
          <a:xfrm>
            <a:off x="866238" y="1520310"/>
            <a:ext cx="4286250" cy="3057525"/>
          </a:xfrm>
          <a:prstGeom prst="rect">
            <a:avLst/>
          </a:prstGeom>
        </p:spPr>
      </p:pic>
    </p:spTree>
    <p:extLst>
      <p:ext uri="{BB962C8B-B14F-4D97-AF65-F5344CB8AC3E}">
        <p14:creationId xmlns:p14="http://schemas.microsoft.com/office/powerpoint/2010/main" val="599825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5910158" y="1600200"/>
            <a:ext cx="5242946" cy="3271080"/>
          </a:xfrm>
        </p:spPr>
        <p:txBody>
          <a:bodyPr>
            <a:normAutofit/>
          </a:bodyPr>
          <a:lstStyle/>
          <a:p>
            <a:r>
              <a:rPr lang="ru-RU" sz="2800" dirty="0" smtClean="0"/>
              <a:t> У детей с </a:t>
            </a:r>
            <a:r>
              <a:rPr lang="ru-RU" sz="2800" dirty="0" err="1" smtClean="0"/>
              <a:t>анартрией</a:t>
            </a:r>
            <a:r>
              <a:rPr lang="ru-RU" sz="2800" dirty="0" smtClean="0"/>
              <a:t> и дизартрией расстройства произношения вызваны прежде всего нарушением фонетических (моторных) операций.</a:t>
            </a:r>
            <a:endParaRPr lang="ru-RU" sz="2800" dirty="0"/>
          </a:p>
        </p:txBody>
      </p:sp>
      <p:pic>
        <p:nvPicPr>
          <p:cNvPr id="3" name="Объект 2"/>
          <p:cNvPicPr>
            <a:picLocks noGrp="1" noChangeAspect="1"/>
          </p:cNvPicPr>
          <p:nvPr>
            <p:ph sz="quarter" idx="1"/>
          </p:nvPr>
        </p:nvPicPr>
        <p:blipFill>
          <a:blip r:embed="rId2"/>
          <a:stretch>
            <a:fillRect/>
          </a:stretch>
        </p:blipFill>
        <p:spPr>
          <a:xfrm>
            <a:off x="693489" y="949740"/>
            <a:ext cx="4760536" cy="4572000"/>
          </a:xfrm>
          <a:prstGeom prst="rect">
            <a:avLst/>
          </a:prstGeom>
        </p:spPr>
      </p:pic>
    </p:spTree>
    <p:extLst>
      <p:ext uri="{BB962C8B-B14F-4D97-AF65-F5344CB8AC3E}">
        <p14:creationId xmlns:p14="http://schemas.microsoft.com/office/powerpoint/2010/main" val="4186330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60606" y="94334"/>
            <a:ext cx="10779617" cy="897339"/>
          </a:xfrm>
        </p:spPr>
        <p:txBody>
          <a:bodyPr>
            <a:normAutofit fontScale="90000"/>
          </a:bodyPr>
          <a:lstStyle/>
          <a:p>
            <a:r>
              <a:rPr lang="ru-RU" b="1" dirty="0" smtClean="0"/>
              <a:t>Сравнительная характеристика звукопроизношения при алалии и дизартрии (по В.А. </a:t>
            </a:r>
            <a:r>
              <a:rPr lang="ru-RU" b="1" dirty="0" err="1" smtClean="0"/>
              <a:t>Ковшикову</a:t>
            </a:r>
            <a:r>
              <a:rPr lang="ru-RU" b="1" dirty="0" smtClean="0"/>
              <a:t>)</a:t>
            </a:r>
            <a:endParaRPr lang="ru-RU" dirty="0"/>
          </a:p>
        </p:txBody>
      </p:sp>
      <p:graphicFrame>
        <p:nvGraphicFramePr>
          <p:cNvPr id="8" name="Содержимое 7"/>
          <p:cNvGraphicFramePr>
            <a:graphicFrameLocks noGrp="1"/>
          </p:cNvGraphicFramePr>
          <p:nvPr>
            <p:ph sz="quarter" idx="1"/>
            <p:extLst>
              <p:ext uri="{D42A27DB-BD31-4B8C-83A1-F6EECF244321}">
                <p14:modId xmlns:p14="http://schemas.microsoft.com/office/powerpoint/2010/main" val="2028998631"/>
              </p:ext>
            </p:extLst>
          </p:nvPr>
        </p:nvGraphicFramePr>
        <p:xfrm>
          <a:off x="637500" y="991673"/>
          <a:ext cx="10657271" cy="5731100"/>
        </p:xfrm>
        <a:graphic>
          <a:graphicData uri="http://schemas.openxmlformats.org/drawingml/2006/table">
            <a:tbl>
              <a:tblPr firstRow="1" bandRow="1">
                <a:tableStyleId>{8799B23B-EC83-4686-B30A-512413B5E67A}</a:tableStyleId>
              </a:tblPr>
              <a:tblGrid>
                <a:gridCol w="2583890"/>
                <a:gridCol w="4932725"/>
                <a:gridCol w="3140656"/>
              </a:tblGrid>
              <a:tr h="573110">
                <a:tc>
                  <a:txBody>
                    <a:bodyPr/>
                    <a:lstStyle/>
                    <a:p>
                      <a:pPr algn="just">
                        <a:spcAft>
                          <a:spcPts val="0"/>
                        </a:spcAft>
                      </a:pPr>
                      <a:r>
                        <a:rPr lang="ru-RU" sz="1400" dirty="0"/>
                        <a:t>Дифференциальные критерии</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dirty="0"/>
                        <a:t>Алалия</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Дизартрия</a:t>
                      </a:r>
                      <a:endParaRPr lang="ru-RU" sz="1400">
                        <a:solidFill>
                          <a:srgbClr val="000000"/>
                        </a:solidFill>
                        <a:latin typeface="Times New Roman"/>
                        <a:ea typeface="Times New Roman"/>
                        <a:cs typeface="Times New Roman"/>
                      </a:endParaRPr>
                    </a:p>
                  </a:txBody>
                  <a:tcPr marL="68580" marR="68580" marT="0" marB="0"/>
                </a:tc>
              </a:tr>
              <a:tr h="859665">
                <a:tc rowSpan="5">
                  <a:txBody>
                    <a:bodyPr/>
                    <a:lstStyle/>
                    <a:p>
                      <a:pPr algn="just">
                        <a:spcAft>
                          <a:spcPts val="0"/>
                        </a:spcAft>
                      </a:pPr>
                      <a:r>
                        <a:rPr lang="ru-RU" sz="1400" dirty="0"/>
                        <a:t>Общая характеристика произношения звуков</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Достаточная сохранность моторной деятельности артикуляторного механизма.</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Выраженное нарушение артикуляторного механизма.</a:t>
                      </a:r>
                      <a:endParaRPr lang="ru-RU" sz="1400">
                        <a:solidFill>
                          <a:srgbClr val="000000"/>
                        </a:solidFill>
                        <a:latin typeface="Times New Roman"/>
                        <a:ea typeface="Times New Roman"/>
                        <a:cs typeface="Times New Roman"/>
                      </a:endParaRPr>
                    </a:p>
                  </a:txBody>
                  <a:tcPr marL="68580" marR="68580" marT="0" marB="0"/>
                </a:tc>
              </a:tr>
              <a:tr h="1146220">
                <a:tc vMerge="1">
                  <a:txBody>
                    <a:bodyPr/>
                    <a:lstStyle/>
                    <a:p>
                      <a:endParaRPr lang="ru-RU"/>
                    </a:p>
                  </a:txBody>
                  <a:tcPr/>
                </a:tc>
                <a:tc>
                  <a:txBody>
                    <a:bodyPr/>
                    <a:lstStyle/>
                    <a:p>
                      <a:pPr algn="just">
                        <a:spcAft>
                          <a:spcPts val="0"/>
                        </a:spcAft>
                      </a:pPr>
                      <a:r>
                        <a:rPr lang="ru-RU" sz="1400"/>
                        <a:t>Характерны преимущественно фонематические нарушения, наиболее ярко появляющиеся на знаковом уровне деятельности артикуляторного механизма.</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Преимущественно характерны фонетические нарушения.</a:t>
                      </a:r>
                      <a:endParaRPr lang="ru-RU" sz="1400">
                        <a:solidFill>
                          <a:srgbClr val="000000"/>
                        </a:solidFill>
                        <a:latin typeface="Times New Roman"/>
                        <a:ea typeface="Times New Roman"/>
                        <a:cs typeface="Times New Roman"/>
                      </a:endParaRPr>
                    </a:p>
                  </a:txBody>
                  <a:tcPr marL="68580" marR="68580" marT="0" marB="0"/>
                </a:tc>
              </a:tr>
              <a:tr h="859665">
                <a:tc vMerge="1">
                  <a:txBody>
                    <a:bodyPr/>
                    <a:lstStyle/>
                    <a:p>
                      <a:endParaRPr lang="ru-RU"/>
                    </a:p>
                  </a:txBody>
                  <a:tcPr/>
                </a:tc>
                <a:tc>
                  <a:txBody>
                    <a:bodyPr/>
                    <a:lstStyle/>
                    <a:p>
                      <a:pPr algn="just">
                        <a:spcAft>
                          <a:spcPts val="0"/>
                        </a:spcAft>
                      </a:pPr>
                      <a:r>
                        <a:rPr lang="ru-RU" sz="1400"/>
                        <a:t>Многие звуки, подверженные нарушениям (искажениям, заменам, пропускам), имеют одновременно и правильное произношение.</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endParaRPr lang="ru-RU" sz="1400">
                        <a:solidFill>
                          <a:srgbClr val="000000"/>
                        </a:solidFill>
                        <a:latin typeface="Times New Roman"/>
                        <a:ea typeface="Times New Roman"/>
                        <a:cs typeface="Times New Roman"/>
                      </a:endParaRPr>
                    </a:p>
                  </a:txBody>
                  <a:tcPr marL="68580" marR="68580" marT="0" marB="0"/>
                </a:tc>
              </a:tr>
              <a:tr h="1146220">
                <a:tc vMerge="1">
                  <a:txBody>
                    <a:bodyPr/>
                    <a:lstStyle/>
                    <a:p>
                      <a:endParaRPr lang="ru-RU"/>
                    </a:p>
                  </a:txBody>
                  <a:tcPr/>
                </a:tc>
                <a:tc>
                  <a:txBody>
                    <a:bodyPr/>
                    <a:lstStyle/>
                    <a:p>
                      <a:pPr algn="just">
                        <a:spcAft>
                          <a:spcPts val="0"/>
                        </a:spcAft>
                      </a:pPr>
                      <a:r>
                        <a:rPr lang="ru-RU" sz="1400"/>
                        <a:t>Разнотипные нарушения произношения звуков, его искажения, замены и пропуски.</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dirty="0"/>
                        <a:t>Однотипные нарушения произношения звука (только его искажение, замена либо пропуск).</a:t>
                      </a:r>
                      <a:endParaRPr lang="ru-RU" sz="1400" dirty="0">
                        <a:solidFill>
                          <a:srgbClr val="000000"/>
                        </a:solidFill>
                        <a:latin typeface="Times New Roman"/>
                        <a:ea typeface="Times New Roman"/>
                        <a:cs typeface="Times New Roman"/>
                      </a:endParaRPr>
                    </a:p>
                  </a:txBody>
                  <a:tcPr marL="68580" marR="68580" marT="0" marB="0"/>
                </a:tc>
              </a:tr>
              <a:tr h="1146220">
                <a:tc vMerge="1">
                  <a:txBody>
                    <a:bodyPr/>
                    <a:lstStyle/>
                    <a:p>
                      <a:endParaRPr lang="ru-RU"/>
                    </a:p>
                  </a:txBody>
                  <a:tcPr/>
                </a:tc>
                <a:tc>
                  <a:txBody>
                    <a:bodyPr/>
                    <a:lstStyle/>
                    <a:p>
                      <a:pPr algn="just">
                        <a:spcAft>
                          <a:spcPts val="0"/>
                        </a:spcAft>
                      </a:pPr>
                      <a:r>
                        <a:rPr lang="ru-RU" sz="1400"/>
                        <a:t>В нарушениях произношения доминируют замены звуков.</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dirty="0"/>
                        <a:t>В нарушениях произношения      доминируют искажения звуков.</a:t>
                      </a:r>
                      <a:endParaRPr lang="ru-RU" sz="1400" dirty="0">
                        <a:solidFill>
                          <a:srgbClr val="000000"/>
                        </a:solidFill>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4576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a:t>место дизартрий и алалий в классификациях речевых нарушений и </a:t>
            </a:r>
            <a:r>
              <a:rPr lang="ru-RU" b="1" dirty="0" smtClean="0"/>
              <a:t>МКБ-10</a:t>
            </a:r>
            <a:endParaRPr lang="ru-RU" b="1" dirty="0"/>
          </a:p>
        </p:txBody>
      </p:sp>
      <p:pic>
        <p:nvPicPr>
          <p:cNvPr id="2" name="Объект 1"/>
          <p:cNvPicPr>
            <a:picLocks noGrp="1" noChangeAspect="1"/>
          </p:cNvPicPr>
          <p:nvPr>
            <p:ph sz="quarter" idx="1"/>
          </p:nvPr>
        </p:nvPicPr>
        <p:blipFill>
          <a:blip r:embed="rId2"/>
          <a:stretch>
            <a:fillRect/>
          </a:stretch>
        </p:blipFill>
        <p:spPr>
          <a:xfrm>
            <a:off x="2575337" y="1750877"/>
            <a:ext cx="6354765" cy="4624165"/>
          </a:xfrm>
          <a:prstGeom prst="rect">
            <a:avLst/>
          </a:prstGeom>
        </p:spPr>
      </p:pic>
    </p:spTree>
    <p:extLst>
      <p:ext uri="{BB962C8B-B14F-4D97-AF65-F5344CB8AC3E}">
        <p14:creationId xmlns:p14="http://schemas.microsoft.com/office/powerpoint/2010/main" val="357264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1847528" y="260648"/>
          <a:ext cx="8075240" cy="6295280"/>
        </p:xfrm>
        <a:graphic>
          <a:graphicData uri="http://schemas.openxmlformats.org/drawingml/2006/table">
            <a:tbl>
              <a:tblPr firstRow="1" bandRow="1">
                <a:tableStyleId>{8799B23B-EC83-4686-B30A-512413B5E67A}</a:tableStyleId>
              </a:tblPr>
              <a:tblGrid>
                <a:gridCol w="1646399"/>
                <a:gridCol w="4126967"/>
                <a:gridCol w="2301874"/>
              </a:tblGrid>
              <a:tr h="532987">
                <a:tc>
                  <a:txBody>
                    <a:bodyPr/>
                    <a:lstStyle/>
                    <a:p>
                      <a:pPr algn="just">
                        <a:spcAft>
                          <a:spcPts val="0"/>
                        </a:spcAft>
                      </a:pPr>
                      <a:r>
                        <a:rPr lang="ru-RU" sz="1400" dirty="0"/>
                        <a:t>Дифференциальные критерии</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Алалия</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dirty="0"/>
                        <a:t>Дизартрия</a:t>
                      </a:r>
                      <a:endParaRPr lang="ru-RU" sz="1400" dirty="0">
                        <a:solidFill>
                          <a:srgbClr val="000000"/>
                        </a:solidFill>
                        <a:latin typeface="Times New Roman"/>
                        <a:ea typeface="Times New Roman"/>
                        <a:cs typeface="Times New Roman"/>
                      </a:endParaRPr>
                    </a:p>
                  </a:txBody>
                  <a:tcPr marL="68580" marR="68580" marT="0" marB="0"/>
                </a:tc>
              </a:tr>
              <a:tr h="532987">
                <a:tc rowSpan="3">
                  <a:txBody>
                    <a:bodyPr/>
                    <a:lstStyle/>
                    <a:p>
                      <a:pPr algn="just">
                        <a:spcAft>
                          <a:spcPts val="0"/>
                        </a:spcAft>
                      </a:pPr>
                      <a:r>
                        <a:rPr lang="ru-RU" sz="1400" dirty="0"/>
                        <a:t>Искажения звуков</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Искажения небольшого количества звуков.</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Искажения большого количества звуков.</a:t>
                      </a:r>
                      <a:endParaRPr lang="ru-RU" sz="1400">
                        <a:solidFill>
                          <a:srgbClr val="000000"/>
                        </a:solidFill>
                        <a:latin typeface="Times New Roman"/>
                        <a:ea typeface="Times New Roman"/>
                        <a:cs typeface="Times New Roman"/>
                      </a:endParaRPr>
                    </a:p>
                  </a:txBody>
                  <a:tcPr marL="68580" marR="68580" marT="0" marB="0"/>
                </a:tc>
              </a:tr>
              <a:tr h="532987">
                <a:tc vMerge="1">
                  <a:txBody>
                    <a:bodyPr/>
                    <a:lstStyle/>
                    <a:p>
                      <a:endParaRPr lang="ru-RU"/>
                    </a:p>
                  </a:txBody>
                  <a:tcPr/>
                </a:tc>
                <a:tc>
                  <a:txBody>
                    <a:bodyPr/>
                    <a:lstStyle/>
                    <a:p>
                      <a:pPr algn="just">
                        <a:spcAft>
                          <a:spcPts val="0"/>
                        </a:spcAft>
                      </a:pPr>
                      <a:r>
                        <a:rPr lang="ru-RU" sz="1400"/>
                        <a:t>Искажения преимущественно сложных по артикуляции звуков.</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Искажение и сложных и простых по артикуляции звуков.</a:t>
                      </a:r>
                      <a:endParaRPr lang="ru-RU" sz="1400">
                        <a:solidFill>
                          <a:srgbClr val="000000"/>
                        </a:solidFill>
                        <a:latin typeface="Times New Roman"/>
                        <a:ea typeface="Times New Roman"/>
                        <a:cs typeface="Times New Roman"/>
                      </a:endParaRPr>
                    </a:p>
                  </a:txBody>
                  <a:tcPr marL="68580" marR="68580" marT="0" marB="0"/>
                </a:tc>
              </a:tr>
              <a:tr h="963758">
                <a:tc vMerge="1">
                  <a:txBody>
                    <a:bodyPr/>
                    <a:lstStyle/>
                    <a:p>
                      <a:endParaRPr lang="ru-RU"/>
                    </a:p>
                  </a:txBody>
                  <a:tcPr/>
                </a:tc>
                <a:tc>
                  <a:txBody>
                    <a:bodyPr/>
                    <a:lstStyle/>
                    <a:p>
                      <a:pPr algn="just">
                        <a:spcAft>
                          <a:spcPts val="0"/>
                        </a:spcAft>
                      </a:pPr>
                      <a:r>
                        <a:rPr lang="ru-RU" sz="1400" dirty="0"/>
                        <a:t>Для некоторых искажающихся звуков свойственно сосуществование искажённой и правильной артикуляции.</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Для всех искажающихся звуков свойственно постоянное искажение.</a:t>
                      </a:r>
                      <a:endParaRPr lang="ru-RU" sz="1400">
                        <a:solidFill>
                          <a:srgbClr val="000000"/>
                        </a:solidFill>
                        <a:latin typeface="Times New Roman"/>
                        <a:ea typeface="Times New Roman"/>
                        <a:cs typeface="Times New Roman"/>
                      </a:endParaRPr>
                    </a:p>
                  </a:txBody>
                  <a:tcPr marL="68580" marR="68580" marT="0" marB="0"/>
                </a:tc>
              </a:tr>
              <a:tr h="532987">
                <a:tc rowSpan="4">
                  <a:txBody>
                    <a:bodyPr/>
                    <a:lstStyle/>
                    <a:p>
                      <a:pPr algn="just">
                        <a:spcAft>
                          <a:spcPts val="0"/>
                        </a:spcAft>
                      </a:pPr>
                      <a:r>
                        <a:rPr lang="ru-RU" sz="1400"/>
                        <a:t>Замены звуков</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dirty="0"/>
                        <a:t>Замены </a:t>
                      </a:r>
                      <a:r>
                        <a:rPr lang="ru-RU" sz="1400" dirty="0" err="1"/>
                        <a:t>артикуляторно</a:t>
                      </a:r>
                      <a:r>
                        <a:rPr lang="ru-RU" sz="1400" dirty="0"/>
                        <a:t> сложных звуков.</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Замены преимущественно артикуляторно сложных звуков.</a:t>
                      </a:r>
                      <a:endParaRPr lang="ru-RU" sz="1400">
                        <a:solidFill>
                          <a:srgbClr val="000000"/>
                        </a:solidFill>
                        <a:latin typeface="Times New Roman"/>
                        <a:ea typeface="Times New Roman"/>
                        <a:cs typeface="Times New Roman"/>
                      </a:endParaRPr>
                    </a:p>
                  </a:txBody>
                  <a:tcPr marL="68580" marR="68580" marT="0" marB="0"/>
                </a:tc>
              </a:tr>
              <a:tr h="532987">
                <a:tc vMerge="1">
                  <a:txBody>
                    <a:bodyPr/>
                    <a:lstStyle/>
                    <a:p>
                      <a:endParaRPr lang="ru-RU"/>
                    </a:p>
                  </a:txBody>
                  <a:tcPr/>
                </a:tc>
                <a:tc>
                  <a:txBody>
                    <a:bodyPr/>
                    <a:lstStyle/>
                    <a:p>
                      <a:pPr algn="just">
                        <a:spcAft>
                          <a:spcPts val="0"/>
                        </a:spcAft>
                      </a:pPr>
                      <a:r>
                        <a:rPr lang="ru-RU" sz="1400" dirty="0"/>
                        <a:t>Непостоянные замены звуков.</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Постоянные замены звуков</a:t>
                      </a:r>
                      <a:endParaRPr lang="ru-RU" sz="1400">
                        <a:solidFill>
                          <a:srgbClr val="000000"/>
                        </a:solidFill>
                        <a:latin typeface="Times New Roman"/>
                        <a:ea typeface="Times New Roman"/>
                        <a:cs typeface="Times New Roman"/>
                      </a:endParaRPr>
                    </a:p>
                  </a:txBody>
                  <a:tcPr marL="68580" marR="68580" marT="0" marB="0"/>
                </a:tc>
              </a:tr>
              <a:tr h="532987">
                <a:tc vMerge="1">
                  <a:txBody>
                    <a:bodyPr/>
                    <a:lstStyle/>
                    <a:p>
                      <a:endParaRPr lang="ru-RU"/>
                    </a:p>
                  </a:txBody>
                  <a:tcPr/>
                </a:tc>
                <a:tc>
                  <a:txBody>
                    <a:bodyPr/>
                    <a:lstStyle/>
                    <a:p>
                      <a:pPr algn="just">
                        <a:spcAft>
                          <a:spcPts val="0"/>
                        </a:spcAft>
                      </a:pPr>
                      <a:r>
                        <a:rPr lang="ru-RU" sz="1400" dirty="0"/>
                        <a:t>Разнообразные замены звука.</a:t>
                      </a:r>
                      <a:endParaRPr lang="ru-RU" sz="1400" dirty="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Однообразные замены звука.</a:t>
                      </a:r>
                      <a:endParaRPr lang="ru-RU" sz="1400">
                        <a:solidFill>
                          <a:srgbClr val="000000"/>
                        </a:solidFill>
                        <a:latin typeface="Times New Roman"/>
                        <a:ea typeface="Times New Roman"/>
                        <a:cs typeface="Times New Roman"/>
                      </a:endParaRPr>
                    </a:p>
                  </a:txBody>
                  <a:tcPr marL="68580" marR="68580" marT="0" marB="0"/>
                </a:tc>
              </a:tr>
              <a:tr h="532987">
                <a:tc vMerge="1">
                  <a:txBody>
                    <a:bodyPr/>
                    <a:lstStyle/>
                    <a:p>
                      <a:endParaRPr lang="ru-RU"/>
                    </a:p>
                  </a:txBody>
                  <a:tcPr/>
                </a:tc>
                <a:tc>
                  <a:txBody>
                    <a:bodyPr/>
                    <a:lstStyle/>
                    <a:p>
                      <a:pPr algn="just">
                        <a:spcAft>
                          <a:spcPts val="0"/>
                        </a:spcAft>
                      </a:pPr>
                      <a:r>
                        <a:rPr lang="ru-RU" sz="1400"/>
                        <a:t>Взаимозамены звуков сравнительно часты.</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Взаимозамены звуков сравнительно редки.</a:t>
                      </a:r>
                      <a:endParaRPr lang="ru-RU" sz="1400">
                        <a:solidFill>
                          <a:srgbClr val="000000"/>
                        </a:solidFill>
                        <a:latin typeface="Times New Roman"/>
                        <a:ea typeface="Times New Roman"/>
                        <a:cs typeface="Times New Roman"/>
                      </a:endParaRPr>
                    </a:p>
                  </a:txBody>
                  <a:tcPr marL="68580" marR="68580" marT="0" marB="0"/>
                </a:tc>
              </a:tr>
              <a:tr h="532987">
                <a:tc rowSpan="2">
                  <a:txBody>
                    <a:bodyPr/>
                    <a:lstStyle/>
                    <a:p>
                      <a:pPr algn="just">
                        <a:spcAft>
                          <a:spcPts val="0"/>
                        </a:spcAft>
                      </a:pPr>
                      <a:r>
                        <a:rPr lang="ru-RU" sz="1400"/>
                        <a:t>Пропуски звуков</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Непостоянные пропуски.</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a:t>Постоянные пропуски.</a:t>
                      </a:r>
                      <a:endParaRPr lang="ru-RU" sz="1400">
                        <a:solidFill>
                          <a:srgbClr val="000000"/>
                        </a:solidFill>
                        <a:latin typeface="Times New Roman"/>
                        <a:ea typeface="Times New Roman"/>
                        <a:cs typeface="Times New Roman"/>
                      </a:endParaRPr>
                    </a:p>
                  </a:txBody>
                  <a:tcPr marL="68580" marR="68580" marT="0" marB="0"/>
                </a:tc>
              </a:tr>
              <a:tr h="532987">
                <a:tc vMerge="1">
                  <a:txBody>
                    <a:bodyPr/>
                    <a:lstStyle/>
                    <a:p>
                      <a:endParaRPr lang="ru-RU"/>
                    </a:p>
                  </a:txBody>
                  <a:tcPr/>
                </a:tc>
                <a:tc>
                  <a:txBody>
                    <a:bodyPr/>
                    <a:lstStyle/>
                    <a:p>
                      <a:pPr algn="just">
                        <a:spcAft>
                          <a:spcPts val="0"/>
                        </a:spcAft>
                      </a:pPr>
                      <a:r>
                        <a:rPr lang="ru-RU" sz="1400"/>
                        <a:t>Пропуски как артикуляторно сложных, так и простых звуков.</a:t>
                      </a:r>
                      <a:endParaRPr lang="ru-RU" sz="1400">
                        <a:solidFill>
                          <a:srgbClr val="000000"/>
                        </a:solidFill>
                        <a:latin typeface="Times New Roman"/>
                        <a:ea typeface="Times New Roman"/>
                        <a:cs typeface="Times New Roman"/>
                      </a:endParaRPr>
                    </a:p>
                  </a:txBody>
                  <a:tcPr marL="68580" marR="68580" marT="0" marB="0"/>
                </a:tc>
                <a:tc>
                  <a:txBody>
                    <a:bodyPr/>
                    <a:lstStyle/>
                    <a:p>
                      <a:pPr algn="just">
                        <a:spcAft>
                          <a:spcPts val="0"/>
                        </a:spcAft>
                      </a:pPr>
                      <a:r>
                        <a:rPr lang="ru-RU" sz="1400" dirty="0"/>
                        <a:t>Пропуски преимущественно сложных звуков.</a:t>
                      </a:r>
                      <a:endParaRPr lang="ru-RU" sz="1400" dirty="0">
                        <a:solidFill>
                          <a:srgbClr val="000000"/>
                        </a:solidFill>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09454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Комплексная медико-психолого-педагогическая работа при нарушениях речи</a:t>
            </a:r>
            <a:endParaRPr lang="ru-RU" b="1"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897055163"/>
              </p:ext>
            </p:extLst>
          </p:nvPr>
        </p:nvGraphicFramePr>
        <p:xfrm>
          <a:off x="609600" y="16002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48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538" y="287517"/>
            <a:ext cx="9956800" cy="742793"/>
          </a:xfrm>
        </p:spPr>
        <p:txBody>
          <a:bodyPr/>
          <a:lstStyle/>
          <a:p>
            <a:r>
              <a:rPr lang="ru-RU" b="1" dirty="0"/>
              <a:t>Н</a:t>
            </a:r>
            <a:r>
              <a:rPr lang="ru-RU" b="1" dirty="0" smtClean="0"/>
              <a:t>етрадиционные методики в логопедической работе</a:t>
            </a:r>
            <a:endParaRPr lang="ru-RU" b="1" dirty="0"/>
          </a:p>
        </p:txBody>
      </p:sp>
      <p:sp>
        <p:nvSpPr>
          <p:cNvPr id="3" name="Объект 2"/>
          <p:cNvSpPr>
            <a:spLocks noGrp="1"/>
          </p:cNvSpPr>
          <p:nvPr>
            <p:ph sz="quarter" idx="1"/>
          </p:nvPr>
        </p:nvSpPr>
        <p:spPr>
          <a:xfrm>
            <a:off x="622479" y="2089597"/>
            <a:ext cx="4876800" cy="3190741"/>
          </a:xfrm>
        </p:spPr>
        <p:txBody>
          <a:bodyPr/>
          <a:lstStyle/>
          <a:p>
            <a:r>
              <a:rPr lang="ru-RU" dirty="0" smtClean="0"/>
              <a:t>Ароматерапия</a:t>
            </a:r>
          </a:p>
          <a:p>
            <a:r>
              <a:rPr lang="ru-RU" dirty="0" smtClean="0"/>
              <a:t>Музыкотерапия</a:t>
            </a:r>
          </a:p>
          <a:p>
            <a:r>
              <a:rPr lang="ru-RU" dirty="0" err="1" smtClean="0"/>
              <a:t>Хромотерапия</a:t>
            </a:r>
            <a:endParaRPr lang="ru-RU" dirty="0" smtClean="0"/>
          </a:p>
          <a:p>
            <a:r>
              <a:rPr lang="ru-RU" dirty="0"/>
              <a:t>Су – </a:t>
            </a:r>
            <a:r>
              <a:rPr lang="ru-RU" dirty="0" err="1"/>
              <a:t>джок</a:t>
            </a:r>
            <a:r>
              <a:rPr lang="ru-RU" dirty="0"/>
              <a:t> </a:t>
            </a:r>
            <a:r>
              <a:rPr lang="ru-RU" dirty="0" smtClean="0"/>
              <a:t>терапия</a:t>
            </a:r>
          </a:p>
          <a:p>
            <a:r>
              <a:rPr lang="ru-RU" dirty="0" err="1" smtClean="0"/>
              <a:t>Пескотерапия</a:t>
            </a:r>
            <a:endParaRPr lang="ru-RU" dirty="0" smtClean="0"/>
          </a:p>
          <a:p>
            <a:r>
              <a:rPr lang="ru-RU" dirty="0" smtClean="0"/>
              <a:t>Игры с </a:t>
            </a:r>
            <a:r>
              <a:rPr lang="ru-RU" dirty="0"/>
              <a:t>водой, глиной, </a:t>
            </a:r>
            <a:r>
              <a:rPr lang="ru-RU" dirty="0" smtClean="0"/>
              <a:t>тестом</a:t>
            </a:r>
            <a:endParaRPr lang="ru-RU" dirty="0"/>
          </a:p>
        </p:txBody>
      </p:sp>
      <p:pic>
        <p:nvPicPr>
          <p:cNvPr id="5" name="Объект 4"/>
          <p:cNvPicPr>
            <a:picLocks noGrp="1" noChangeAspect="1"/>
          </p:cNvPicPr>
          <p:nvPr>
            <p:ph sz="quarter" idx="2"/>
          </p:nvPr>
        </p:nvPicPr>
        <p:blipFill>
          <a:blip r:embed="rId2"/>
          <a:stretch>
            <a:fillRect/>
          </a:stretch>
        </p:blipFill>
        <p:spPr>
          <a:xfrm>
            <a:off x="6320262" y="1691023"/>
            <a:ext cx="4246138" cy="4246138"/>
          </a:xfrm>
          <a:prstGeom prst="rect">
            <a:avLst/>
          </a:prstGeom>
        </p:spPr>
      </p:pic>
    </p:spTree>
    <p:extLst>
      <p:ext uri="{BB962C8B-B14F-4D97-AF65-F5344CB8AC3E}">
        <p14:creationId xmlns:p14="http://schemas.microsoft.com/office/powerpoint/2010/main" val="216673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кинезиотерапевтическая</a:t>
            </a:r>
            <a:r>
              <a:rPr lang="ru-RU" b="1" dirty="0"/>
              <a:t> гимнастика</a:t>
            </a:r>
          </a:p>
        </p:txBody>
      </p:sp>
      <p:sp>
        <p:nvSpPr>
          <p:cNvPr id="6" name="Объект 5"/>
          <p:cNvSpPr>
            <a:spLocks noGrp="1"/>
          </p:cNvSpPr>
          <p:nvPr>
            <p:ph sz="quarter" idx="1"/>
          </p:nvPr>
        </p:nvSpPr>
        <p:spPr/>
        <p:txBody>
          <a:bodyPr/>
          <a:lstStyle/>
          <a:p>
            <a:endParaRPr lang="ru-RU"/>
          </a:p>
        </p:txBody>
      </p:sp>
    </p:spTree>
    <p:extLst>
      <p:ext uri="{BB962C8B-B14F-4D97-AF65-F5344CB8AC3E}">
        <p14:creationId xmlns:p14="http://schemas.microsoft.com/office/powerpoint/2010/main" val="176668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Кинезиология</a:t>
            </a:r>
            <a:endParaRPr lang="ru-RU" dirty="0"/>
          </a:p>
        </p:txBody>
      </p:sp>
      <p:sp>
        <p:nvSpPr>
          <p:cNvPr id="3" name="Объект 2"/>
          <p:cNvSpPr>
            <a:spLocks noGrp="1"/>
          </p:cNvSpPr>
          <p:nvPr>
            <p:ph sz="quarter" idx="1"/>
          </p:nvPr>
        </p:nvSpPr>
        <p:spPr/>
        <p:txBody>
          <a:bodyPr/>
          <a:lstStyle/>
          <a:p>
            <a:r>
              <a:rPr lang="ru-RU" dirty="0"/>
              <a:t>о</a:t>
            </a:r>
            <a:r>
              <a:rPr lang="ru-RU" dirty="0" smtClean="0"/>
              <a:t>бласть знаний о </a:t>
            </a:r>
            <a:r>
              <a:rPr lang="ru-RU" dirty="0"/>
              <a:t>развитии умственных способностей и физического здоровья через определенные двигательные упражнения. </a:t>
            </a:r>
          </a:p>
        </p:txBody>
      </p:sp>
      <p:pic>
        <p:nvPicPr>
          <p:cNvPr id="5" name="Объект 4"/>
          <p:cNvPicPr>
            <a:picLocks noGrp="1" noChangeAspect="1"/>
          </p:cNvPicPr>
          <p:nvPr>
            <p:ph sz="quarter" idx="2"/>
          </p:nvPr>
        </p:nvPicPr>
        <p:blipFill>
          <a:blip r:embed="rId2"/>
          <a:stretch>
            <a:fillRect/>
          </a:stretch>
        </p:blipFill>
        <p:spPr>
          <a:xfrm>
            <a:off x="6942138" y="1828800"/>
            <a:ext cx="2381250" cy="4114800"/>
          </a:xfrm>
          <a:prstGeom prst="rect">
            <a:avLst/>
          </a:prstGeom>
        </p:spPr>
      </p:pic>
    </p:spTree>
    <p:extLst>
      <p:ext uri="{BB962C8B-B14F-4D97-AF65-F5344CB8AC3E}">
        <p14:creationId xmlns:p14="http://schemas.microsoft.com/office/powerpoint/2010/main" val="69465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Кинезиотерапевтические</a:t>
            </a:r>
            <a:r>
              <a:rPr lang="ru-RU" dirty="0"/>
              <a:t> упражнения</a:t>
            </a:r>
          </a:p>
        </p:txBody>
      </p:sp>
      <p:sp>
        <p:nvSpPr>
          <p:cNvPr id="3" name="Объект 2"/>
          <p:cNvSpPr>
            <a:spLocks noGrp="1"/>
          </p:cNvSpPr>
          <p:nvPr>
            <p:ph sz="quarter" idx="1"/>
          </p:nvPr>
        </p:nvSpPr>
        <p:spPr/>
        <p:txBody>
          <a:bodyPr/>
          <a:lstStyle/>
          <a:p>
            <a:r>
              <a:rPr lang="ru-RU" dirty="0" smtClean="0"/>
              <a:t>Статические - занятия </a:t>
            </a:r>
            <a:r>
              <a:rPr lang="ru-RU" dirty="0"/>
              <a:t>на снарядах, удержание определённых поз и т.п. </a:t>
            </a:r>
            <a:endParaRPr lang="ru-RU" dirty="0" smtClean="0"/>
          </a:p>
          <a:p>
            <a:r>
              <a:rPr lang="ru-RU" dirty="0" smtClean="0"/>
              <a:t>Динамические </a:t>
            </a:r>
            <a:r>
              <a:rPr lang="ru-RU" dirty="0"/>
              <a:t>упражнения – бег, ходьба, езда на велосипеде и </a:t>
            </a:r>
            <a:r>
              <a:rPr lang="ru-RU" dirty="0" smtClean="0"/>
              <a:t>др.</a:t>
            </a:r>
          </a:p>
          <a:p>
            <a:r>
              <a:rPr lang="ru-RU" dirty="0" smtClean="0"/>
              <a:t>Смешанные </a:t>
            </a:r>
            <a:r>
              <a:rPr lang="ru-RU" dirty="0"/>
              <a:t>сочетают в себе статические и динамические. </a:t>
            </a:r>
          </a:p>
        </p:txBody>
      </p:sp>
      <p:sp>
        <p:nvSpPr>
          <p:cNvPr id="4" name="Объект 3"/>
          <p:cNvSpPr>
            <a:spLocks noGrp="1"/>
          </p:cNvSpPr>
          <p:nvPr>
            <p:ph sz="quarter" idx="2"/>
          </p:nvPr>
        </p:nvSpPr>
        <p:spPr/>
        <p:txBody>
          <a:bodyPr/>
          <a:lstStyle/>
          <a:p>
            <a:endParaRPr lang="ru-RU"/>
          </a:p>
        </p:txBody>
      </p:sp>
    </p:spTree>
    <p:extLst>
      <p:ext uri="{BB962C8B-B14F-4D97-AF65-F5344CB8AC3E}">
        <p14:creationId xmlns:p14="http://schemas.microsoft.com/office/powerpoint/2010/main" val="44214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Существуют </a:t>
            </a:r>
            <a:r>
              <a:rPr lang="ru-RU" dirty="0" err="1" smtClean="0"/>
              <a:t>кинезиологические</a:t>
            </a:r>
            <a:r>
              <a:rPr lang="ru-RU" dirty="0" smtClean="0"/>
              <a:t> </a:t>
            </a:r>
            <a:r>
              <a:rPr lang="ru-RU" dirty="0"/>
              <a:t>программы, направленные на</a:t>
            </a:r>
            <a:r>
              <a:rPr lang="ru-RU" dirty="0" smtClean="0"/>
              <a:t>:</a:t>
            </a:r>
            <a:endParaRPr lang="ru-RU" dirty="0"/>
          </a:p>
        </p:txBody>
      </p:sp>
      <p:sp>
        <p:nvSpPr>
          <p:cNvPr id="3" name="Объект 2"/>
          <p:cNvSpPr>
            <a:spLocks noGrp="1"/>
          </p:cNvSpPr>
          <p:nvPr>
            <p:ph sz="quarter" idx="1"/>
          </p:nvPr>
        </p:nvSpPr>
        <p:spPr/>
        <p:txBody>
          <a:bodyPr/>
          <a:lstStyle/>
          <a:p>
            <a:r>
              <a:rPr lang="ru-RU" dirty="0" smtClean="0"/>
              <a:t>Развитие </a:t>
            </a:r>
            <a:r>
              <a:rPr lang="ru-RU" dirty="0"/>
              <a:t>межполушарных связей</a:t>
            </a:r>
          </a:p>
          <a:p>
            <a:r>
              <a:rPr lang="ru-RU" dirty="0"/>
              <a:t>Синхронизации работы полушарий</a:t>
            </a:r>
          </a:p>
          <a:p>
            <a:r>
              <a:rPr lang="ru-RU" dirty="0"/>
              <a:t>Развитие мелкой моторики</a:t>
            </a:r>
          </a:p>
          <a:p>
            <a:r>
              <a:rPr lang="ru-RU" dirty="0"/>
              <a:t>Развитие способностей</a:t>
            </a:r>
          </a:p>
          <a:p>
            <a:r>
              <a:rPr lang="ru-RU" dirty="0"/>
              <a:t>Развитие памяти, внимания</a:t>
            </a:r>
          </a:p>
          <a:p>
            <a:r>
              <a:rPr lang="ru-RU" dirty="0"/>
              <a:t>Развитие речи, мышления</a:t>
            </a:r>
          </a:p>
        </p:txBody>
      </p:sp>
    </p:spTree>
    <p:extLst>
      <p:ext uri="{BB962C8B-B14F-4D97-AF65-F5344CB8AC3E}">
        <p14:creationId xmlns:p14="http://schemas.microsoft.com/office/powerpoint/2010/main" val="110300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Организация </a:t>
            </a:r>
            <a:r>
              <a:rPr lang="ru-RU" dirty="0" err="1" smtClean="0"/>
              <a:t>кинезиологических</a:t>
            </a:r>
            <a:r>
              <a:rPr lang="ru-RU" dirty="0" smtClean="0"/>
              <a:t> занятий</a:t>
            </a:r>
            <a:endParaRPr lang="ru-RU" dirty="0"/>
          </a:p>
        </p:txBody>
      </p:sp>
      <p:sp>
        <p:nvSpPr>
          <p:cNvPr id="3" name="Объект 2"/>
          <p:cNvSpPr>
            <a:spLocks noGrp="1"/>
          </p:cNvSpPr>
          <p:nvPr>
            <p:ph sz="quarter" idx="1"/>
          </p:nvPr>
        </p:nvSpPr>
        <p:spPr/>
        <p:txBody>
          <a:bodyPr/>
          <a:lstStyle/>
          <a:p>
            <a:pPr marL="0" indent="0">
              <a:buNone/>
            </a:pPr>
            <a:r>
              <a:rPr lang="ru-RU" dirty="0"/>
              <a:t>Продолжительность занятий зависит от возраста (от 5-10 до 20-35 минут в день). Заниматься необходимо ежедневно, длительность занятий по одному комплексу упражнений 45-60 дней. Занятия ведутся по схеме:</a:t>
            </a:r>
          </a:p>
          <a:p>
            <a:r>
              <a:rPr lang="ru-RU" dirty="0"/>
              <a:t>Комплекс упражнений для развития межполушарных связей (6-8 дней);</a:t>
            </a:r>
          </a:p>
          <a:p>
            <a:r>
              <a:rPr lang="ru-RU" dirty="0"/>
              <a:t>Перерыв 2 недели;</a:t>
            </a:r>
          </a:p>
          <a:p>
            <a:r>
              <a:rPr lang="ru-RU" dirty="0"/>
              <a:t>Комплекс упражнений для развития правого полушария (6-8 недель);</a:t>
            </a:r>
          </a:p>
          <a:p>
            <a:r>
              <a:rPr lang="ru-RU" dirty="0"/>
              <a:t>Перерыв 2 недели;</a:t>
            </a:r>
          </a:p>
          <a:p>
            <a:r>
              <a:rPr lang="ru-RU" dirty="0"/>
              <a:t>Комплекс упражнений для развития левого полушария (6-8 недель).</a:t>
            </a:r>
          </a:p>
        </p:txBody>
      </p:sp>
    </p:spTree>
    <p:extLst>
      <p:ext uri="{BB962C8B-B14F-4D97-AF65-F5344CB8AC3E}">
        <p14:creationId xmlns:p14="http://schemas.microsoft.com/office/powerpoint/2010/main" val="170465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Уши</a:t>
            </a:r>
            <a:endParaRPr lang="ru-RU" dirty="0"/>
          </a:p>
        </p:txBody>
      </p:sp>
      <p:sp>
        <p:nvSpPr>
          <p:cNvPr id="3" name="Объект 2"/>
          <p:cNvSpPr>
            <a:spLocks noGrp="1"/>
          </p:cNvSpPr>
          <p:nvPr>
            <p:ph sz="quarter" idx="1"/>
          </p:nvPr>
        </p:nvSpPr>
        <p:spPr/>
        <p:txBody>
          <a:bodyPr/>
          <a:lstStyle/>
          <a:p>
            <a:pPr marL="0" indent="0">
              <a:buNone/>
            </a:pPr>
            <a:r>
              <a:rPr lang="ru-RU" dirty="0" smtClean="0"/>
              <a:t>Расправить </a:t>
            </a:r>
            <a:r>
              <a:rPr lang="ru-RU" dirty="0"/>
              <a:t>и растянуть внешний край каждого уха одноименной рукой в направлении вверх - наружу от верхней части к мочке уха (5 раз). Помассировать ушную раковину.</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363939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Колечко</a:t>
            </a:r>
            <a:endParaRPr lang="ru-RU" dirty="0"/>
          </a:p>
        </p:txBody>
      </p:sp>
      <p:sp>
        <p:nvSpPr>
          <p:cNvPr id="3" name="Объект 2"/>
          <p:cNvSpPr>
            <a:spLocks noGrp="1"/>
          </p:cNvSpPr>
          <p:nvPr>
            <p:ph sz="quarter" idx="1"/>
          </p:nvPr>
        </p:nvSpPr>
        <p:spPr/>
        <p:txBody>
          <a:bodyPr/>
          <a:lstStyle/>
          <a:p>
            <a:pPr marL="0" indent="0">
              <a:buNone/>
            </a:pPr>
            <a:r>
              <a:rPr lang="ru-RU" dirty="0" smtClean="0"/>
              <a:t>Поочередно </a:t>
            </a:r>
            <a:r>
              <a:rPr lang="ru-RU" dirty="0"/>
              <a:t>и как можно быстрее перебирать пальцы рук, соединяя кольцо с большим пальцем указательный, средний и т.д</a:t>
            </a:r>
            <a:r>
              <a:rPr lang="ru-RU" dirty="0" smtClean="0"/>
              <a:t>.;</a:t>
            </a:r>
          </a:p>
          <a:p>
            <a:pPr marL="0" indent="0">
              <a:buNone/>
            </a:pPr>
            <a:r>
              <a:rPr lang="ru-RU" dirty="0" smtClean="0"/>
              <a:t>в </a:t>
            </a:r>
            <a:r>
              <a:rPr lang="ru-RU" dirty="0"/>
              <a:t>обратном порядке – от мизинца к указательному пальцу.</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136011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b="1" dirty="0" smtClean="0"/>
              <a:t>Клиническая (клинико-педагогическая) классификация нарушений речи</a:t>
            </a:r>
            <a:endParaRPr lang="ru-RU" b="1" dirty="0"/>
          </a:p>
        </p:txBody>
      </p:sp>
      <p:graphicFrame>
        <p:nvGraphicFramePr>
          <p:cNvPr id="7" name="Содержимое 3"/>
          <p:cNvGraphicFramePr>
            <a:graphicFrameLocks noGrp="1"/>
          </p:cNvGraphicFramePr>
          <p:nvPr>
            <p:ph sz="quarter" idx="1"/>
            <p:extLst>
              <p:ext uri="{D42A27DB-BD31-4B8C-83A1-F6EECF244321}">
                <p14:modId xmlns:p14="http://schemas.microsoft.com/office/powerpoint/2010/main" val="2777792190"/>
              </p:ext>
            </p:extLst>
          </p:nvPr>
        </p:nvGraphicFramePr>
        <p:xfrm>
          <a:off x="1790163" y="1417639"/>
          <a:ext cx="7881871" cy="517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89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Кулак-ребро-ладонь</a:t>
            </a:r>
            <a:endParaRPr lang="ru-RU" dirty="0"/>
          </a:p>
        </p:txBody>
      </p:sp>
      <p:sp>
        <p:nvSpPr>
          <p:cNvPr id="3" name="Объект 2"/>
          <p:cNvSpPr>
            <a:spLocks noGrp="1"/>
          </p:cNvSpPr>
          <p:nvPr>
            <p:ph sz="quarter" idx="1"/>
          </p:nvPr>
        </p:nvSpPr>
        <p:spPr/>
        <p:txBody>
          <a:bodyPr/>
          <a:lstStyle/>
          <a:p>
            <a:pPr marL="0" indent="0">
              <a:buNone/>
            </a:pPr>
            <a:r>
              <a:rPr lang="ru-RU" dirty="0" smtClean="0"/>
              <a:t>Ребенку </a:t>
            </a:r>
            <a:r>
              <a:rPr lang="ru-RU" dirty="0"/>
              <a:t>показывают три положения ладони на плоскости стола, последовательно сменяющие друг </a:t>
            </a:r>
            <a:r>
              <a:rPr lang="ru-RU" dirty="0" smtClean="0"/>
              <a:t>друга:</a:t>
            </a:r>
          </a:p>
          <a:p>
            <a:pPr marL="0" indent="0">
              <a:buNone/>
            </a:pPr>
            <a:r>
              <a:rPr lang="ru-RU" dirty="0" smtClean="0"/>
              <a:t>ладонь</a:t>
            </a:r>
            <a:r>
              <a:rPr lang="ru-RU" dirty="0"/>
              <a:t>, сжатая в кулак</a:t>
            </a:r>
            <a:r>
              <a:rPr lang="ru-RU" dirty="0" smtClean="0"/>
              <a:t>,</a:t>
            </a:r>
          </a:p>
          <a:p>
            <a:pPr marL="0" indent="0">
              <a:buNone/>
            </a:pPr>
            <a:r>
              <a:rPr lang="ru-RU" dirty="0" smtClean="0"/>
              <a:t>ладонь ребром</a:t>
            </a:r>
          </a:p>
          <a:p>
            <a:pPr marL="0" indent="0">
              <a:buNone/>
            </a:pPr>
            <a:r>
              <a:rPr lang="ru-RU" dirty="0" smtClean="0"/>
              <a:t>выпрямленная </a:t>
            </a:r>
            <a:r>
              <a:rPr lang="ru-RU" dirty="0"/>
              <a:t>ладонь. Упражнение выполняют сначала правой рукой, потом левой, затем двумя руками.</a:t>
            </a:r>
          </a:p>
        </p:txBody>
      </p:sp>
      <p:pic>
        <p:nvPicPr>
          <p:cNvPr id="6" name="Объект 5"/>
          <p:cNvPicPr>
            <a:picLocks noGrp="1" noChangeAspect="1"/>
          </p:cNvPicPr>
          <p:nvPr>
            <p:ph sz="quarter" idx="2"/>
          </p:nvPr>
        </p:nvPicPr>
        <p:blipFill>
          <a:blip r:embed="rId2"/>
          <a:stretch>
            <a:fillRect/>
          </a:stretch>
        </p:blipFill>
        <p:spPr>
          <a:xfrm>
            <a:off x="6953928" y="605795"/>
            <a:ext cx="2305982" cy="5566405"/>
          </a:xfrm>
          <a:prstGeom prst="rect">
            <a:avLst/>
          </a:prstGeom>
        </p:spPr>
      </p:pic>
    </p:spTree>
    <p:extLst>
      <p:ext uri="{BB962C8B-B14F-4D97-AF65-F5344CB8AC3E}">
        <p14:creationId xmlns:p14="http://schemas.microsoft.com/office/powerpoint/2010/main" val="2023800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Лезгинка</a:t>
            </a:r>
            <a:endParaRPr lang="ru-RU" dirty="0"/>
          </a:p>
        </p:txBody>
      </p:sp>
      <p:sp>
        <p:nvSpPr>
          <p:cNvPr id="3" name="Объект 2"/>
          <p:cNvSpPr>
            <a:spLocks noGrp="1"/>
          </p:cNvSpPr>
          <p:nvPr>
            <p:ph sz="quarter" idx="1"/>
          </p:nvPr>
        </p:nvSpPr>
        <p:spPr/>
        <p:txBody>
          <a:bodyPr/>
          <a:lstStyle/>
          <a:p>
            <a:pPr marL="0" indent="0">
              <a:buNone/>
            </a:pPr>
            <a:r>
              <a:rPr lang="ru-RU" dirty="0" smtClean="0"/>
              <a:t>Ребенок </a:t>
            </a:r>
            <a:r>
              <a:rPr lang="ru-RU" dirty="0"/>
              <a:t>сжимает левую руку в кулак, большой палец отставляют в сторону, кулак разворачивает пальцами к себе. Ладонью правой руки прикоснуться к мизинцу левой. Менять положение правой и левой рук, добиваясь высокой скорости смены положений (6-8 раз).</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2943791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Лягушка</a:t>
            </a:r>
            <a:endParaRPr lang="ru-RU" dirty="0"/>
          </a:p>
        </p:txBody>
      </p:sp>
      <p:sp>
        <p:nvSpPr>
          <p:cNvPr id="3" name="Объект 2"/>
          <p:cNvSpPr>
            <a:spLocks noGrp="1"/>
          </p:cNvSpPr>
          <p:nvPr>
            <p:ph sz="quarter" idx="1"/>
          </p:nvPr>
        </p:nvSpPr>
        <p:spPr/>
        <p:txBody>
          <a:bodyPr/>
          <a:lstStyle/>
          <a:p>
            <a:pPr marL="0" indent="0">
              <a:buNone/>
            </a:pPr>
            <a:r>
              <a:rPr lang="ru-RU" dirty="0" smtClean="0"/>
              <a:t>Положить </a:t>
            </a:r>
            <a:r>
              <a:rPr lang="ru-RU" dirty="0"/>
              <a:t>руки на стол: одна сжата в кулак, ладонь другой лежит на плоскости стола. Менять положение рук.</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296680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Замок</a:t>
            </a:r>
            <a:endParaRPr lang="ru-RU" dirty="0"/>
          </a:p>
        </p:txBody>
      </p:sp>
      <p:sp>
        <p:nvSpPr>
          <p:cNvPr id="3" name="Объект 2"/>
          <p:cNvSpPr>
            <a:spLocks noGrp="1"/>
          </p:cNvSpPr>
          <p:nvPr>
            <p:ph sz="quarter" idx="1"/>
          </p:nvPr>
        </p:nvSpPr>
        <p:spPr/>
        <p:txBody>
          <a:bodyPr/>
          <a:lstStyle/>
          <a:p>
            <a:pPr marL="0" indent="0">
              <a:buNone/>
            </a:pPr>
            <a:r>
              <a:rPr lang="ru-RU" dirty="0" smtClean="0"/>
              <a:t>Скрестить </a:t>
            </a:r>
            <a:r>
              <a:rPr lang="ru-RU" dirty="0"/>
              <a:t>руки ладонями друг к другу, сцепить в замок. Двигать пальцем, который укажет взрослый, точно и четко. Нежелательны движения соседних пальцев. Прикасаться к пальцу нельзя. В упражнении должны участвовать все пальцы на обеих руках.</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255859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Ухо - нос</a:t>
            </a:r>
            <a:endParaRPr lang="ru-RU" dirty="0"/>
          </a:p>
        </p:txBody>
      </p:sp>
      <p:sp>
        <p:nvSpPr>
          <p:cNvPr id="3" name="Объект 2"/>
          <p:cNvSpPr>
            <a:spLocks noGrp="1"/>
          </p:cNvSpPr>
          <p:nvPr>
            <p:ph sz="quarter" idx="1"/>
          </p:nvPr>
        </p:nvSpPr>
        <p:spPr/>
        <p:txBody>
          <a:bodyPr/>
          <a:lstStyle/>
          <a:p>
            <a:pPr marL="0" indent="0">
              <a:buNone/>
            </a:pPr>
            <a:r>
              <a:rPr lang="ru-RU" dirty="0" smtClean="0"/>
              <a:t>Взяться </a:t>
            </a:r>
            <a:r>
              <a:rPr lang="ru-RU" dirty="0"/>
              <a:t>левой рукой за кончик носа, правой – за противоположное ухо. Одновременно отпустить руки, хлопнуть в ладоши, поменять положение рук.</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2636711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Симметрические рисунки</a:t>
            </a:r>
            <a:endParaRPr lang="ru-RU" dirty="0"/>
          </a:p>
        </p:txBody>
      </p:sp>
      <p:sp>
        <p:nvSpPr>
          <p:cNvPr id="3" name="Объект 2"/>
          <p:cNvSpPr>
            <a:spLocks noGrp="1"/>
          </p:cNvSpPr>
          <p:nvPr>
            <p:ph sz="quarter" idx="1"/>
          </p:nvPr>
        </p:nvSpPr>
        <p:spPr/>
        <p:txBody>
          <a:bodyPr/>
          <a:lstStyle/>
          <a:p>
            <a:pPr marL="0" indent="0">
              <a:buNone/>
            </a:pPr>
            <a:r>
              <a:rPr lang="ru-RU" dirty="0" smtClean="0"/>
              <a:t>Рисовать </a:t>
            </a:r>
            <a:r>
              <a:rPr lang="ru-RU" dirty="0"/>
              <a:t>в воздухе обеими руками линии, геометрические фигуры, цифры, буквы, слова и т.д. (20-30 сек.)</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511150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Веер</a:t>
            </a:r>
            <a:endParaRPr lang="ru-RU" dirty="0"/>
          </a:p>
        </p:txBody>
      </p:sp>
      <p:sp>
        <p:nvSpPr>
          <p:cNvPr id="3" name="Объект 2"/>
          <p:cNvSpPr>
            <a:spLocks noGrp="1"/>
          </p:cNvSpPr>
          <p:nvPr>
            <p:ph sz="quarter" idx="1"/>
          </p:nvPr>
        </p:nvSpPr>
        <p:spPr/>
        <p:txBody>
          <a:bodyPr/>
          <a:lstStyle/>
          <a:p>
            <a:pPr marL="0" indent="0">
              <a:buNone/>
            </a:pPr>
            <a:r>
              <a:rPr lang="ru-RU" dirty="0"/>
              <a:t>С</a:t>
            </a:r>
            <a:r>
              <a:rPr lang="ru-RU" dirty="0" smtClean="0"/>
              <a:t>делать </a:t>
            </a:r>
            <a:r>
              <a:rPr lang="ru-RU" dirty="0"/>
              <a:t>пальцы левой руки “веером”, нажать большим пальцем правой руки на середину ладони левой. Это точка концентрации внимания. При нажатии делать выдох, при расслаблении вдох. Упражненье повторить 5 раз. Затем руки поменять;</a:t>
            </a:r>
          </a:p>
        </p:txBody>
      </p:sp>
      <p:sp>
        <p:nvSpPr>
          <p:cNvPr id="5" name="Объект 4"/>
          <p:cNvSpPr>
            <a:spLocks noGrp="1"/>
          </p:cNvSpPr>
          <p:nvPr>
            <p:ph sz="quarter" idx="2"/>
          </p:nvPr>
        </p:nvSpPr>
        <p:spPr/>
        <p:txBody>
          <a:bodyPr/>
          <a:lstStyle/>
          <a:p>
            <a:endParaRPr lang="ru-RU"/>
          </a:p>
        </p:txBody>
      </p:sp>
    </p:spTree>
    <p:extLst>
      <p:ext uri="{BB962C8B-B14F-4D97-AF65-F5344CB8AC3E}">
        <p14:creationId xmlns:p14="http://schemas.microsoft.com/office/powerpoint/2010/main" val="3085626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Кольцо</a:t>
            </a:r>
            <a:endParaRPr lang="ru-RU" dirty="0"/>
          </a:p>
        </p:txBody>
      </p:sp>
      <p:sp>
        <p:nvSpPr>
          <p:cNvPr id="3" name="Объект 2"/>
          <p:cNvSpPr>
            <a:spLocks noGrp="1"/>
          </p:cNvSpPr>
          <p:nvPr>
            <p:ph sz="quarter" idx="1"/>
          </p:nvPr>
        </p:nvSpPr>
        <p:spPr>
          <a:xfrm>
            <a:off x="711200" y="2012324"/>
            <a:ext cx="4876800" cy="3203620"/>
          </a:xfrm>
        </p:spPr>
        <p:txBody>
          <a:bodyPr/>
          <a:lstStyle/>
          <a:p>
            <a:pPr marL="0" indent="0">
              <a:buNone/>
            </a:pPr>
            <a:r>
              <a:rPr lang="ru-RU" dirty="0"/>
              <a:t>С</a:t>
            </a:r>
            <a:r>
              <a:rPr lang="ru-RU" dirty="0" smtClean="0"/>
              <a:t>оединить </a:t>
            </a:r>
            <a:r>
              <a:rPr lang="ru-RU" dirty="0"/>
              <a:t>в кольцо с большим пальцем каждый палец руки (указательный, безымянный и т.п.). Упражнения сначала выполняется одной рукой, а затем в нём участвуют две руки одновременно.</a:t>
            </a:r>
          </a:p>
        </p:txBody>
      </p:sp>
      <p:pic>
        <p:nvPicPr>
          <p:cNvPr id="2" name="Объект 1"/>
          <p:cNvPicPr>
            <a:picLocks noGrp="1" noChangeAspect="1"/>
          </p:cNvPicPr>
          <p:nvPr>
            <p:ph sz="quarter" idx="2"/>
          </p:nvPr>
        </p:nvPicPr>
        <p:blipFill>
          <a:blip r:embed="rId2"/>
          <a:stretch>
            <a:fillRect/>
          </a:stretch>
        </p:blipFill>
        <p:spPr>
          <a:xfrm>
            <a:off x="6599170" y="453981"/>
            <a:ext cx="3600897" cy="6082700"/>
          </a:xfrm>
          <a:prstGeom prst="rect">
            <a:avLst/>
          </a:prstGeom>
        </p:spPr>
      </p:pic>
    </p:spTree>
    <p:extLst>
      <p:ext uri="{BB962C8B-B14F-4D97-AF65-F5344CB8AC3E}">
        <p14:creationId xmlns:p14="http://schemas.microsoft.com/office/powerpoint/2010/main" val="4042558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55000" lnSpcReduction="20000"/>
          </a:bodyPr>
          <a:lstStyle/>
          <a:p>
            <a:r>
              <a:rPr lang="ru-RU" dirty="0"/>
              <a:t>Рубим капусту. Постучать по столу расслабленной кистью правой, а затем левой руки.</a:t>
            </a:r>
          </a:p>
          <a:p>
            <a:r>
              <a:rPr lang="ru-RU" dirty="0"/>
              <a:t>Домик. Соединить кончики пальцев вытянутых рук и с усилием сжимать их друг с другом. Потом отработать эти движения для каждой пары пальцев отдельно.</a:t>
            </a:r>
          </a:p>
          <a:p>
            <a:r>
              <a:rPr lang="ru-RU" dirty="0"/>
              <a:t>Барабан. Постучать каждым пальцем правой руки по столу под счет: 1,1-2, 1-2-3 и т.д. Затем тоже сделать левой рукой.</a:t>
            </a:r>
          </a:p>
          <a:p>
            <a:r>
              <a:rPr lang="ru-RU" dirty="0"/>
              <a:t>Столбики. Раскатывать на доске небольшой комочек пластилина по очереди каждым пальцем правой и левой рук.</a:t>
            </a:r>
          </a:p>
          <a:p>
            <a:r>
              <a:rPr lang="ru-RU" dirty="0"/>
              <a:t>Циркачи. Вращать карандаш между большим, указательным и средним пальцами одной и другой руки.</a:t>
            </a:r>
          </a:p>
          <a:p>
            <a:r>
              <a:rPr lang="ru-RU" dirty="0"/>
              <a:t>Лучики. Сидя, согнуть руки в локтях, сжимать и разжимать пальцы обеих рук постепенно ускоряя темп до максимальной усталости. Затем расслабить руки.</a:t>
            </a:r>
          </a:p>
          <a:p>
            <a:r>
              <a:rPr lang="ru-RU" dirty="0"/>
              <a:t>Маятник. Свободные перемещения глаз из стороны в сторону.</a:t>
            </a:r>
          </a:p>
          <a:p>
            <a:r>
              <a:rPr lang="ru-RU" dirty="0"/>
              <a:t>Поглаживание лица. Приложить ладони ко лбу. Сделать выдох и провести ими с легким движением вниз до подбородка. На вдохе провести руками со лба через темя на затылок и шею.</a:t>
            </a:r>
          </a:p>
          <a:p>
            <a:r>
              <a:rPr lang="ru-RU" dirty="0"/>
              <a:t>Кисточки. Вытянуть руки перед собой, сгибать кисти вверх и вниз (4-6 раз), потом вращать обеими кистями по часовой и против часовой стрелки сначала в одном направлении, затем в разных направлениях (4 раза), сводить и разводить пальцы обеих рук (4-6 раз). Движения рук сопровождаются широким открыванием и закрыванием рта.</a:t>
            </a:r>
          </a:p>
          <a:p>
            <a:r>
              <a:rPr lang="ru-RU" dirty="0"/>
              <a:t>Да – нет. Делать медленные наклоны головы к плечам, затем кивать головой вперед - назад. Потом сделать по одному круговому движению головой по часовой и против часовой стрелки по 1 разу. Весь цикл повторить по 4 раза.</a:t>
            </a:r>
          </a:p>
          <a:p>
            <a:r>
              <a:rPr lang="ru-RU" dirty="0"/>
              <a:t>Плечики. Поднимать плечи вверх – вниз, вперед – назад, затем тоже сделать каждым плечом отдельно. Повторить 4 раза.</a:t>
            </a:r>
          </a:p>
        </p:txBody>
      </p:sp>
    </p:spTree>
    <p:extLst>
      <p:ext uri="{BB962C8B-B14F-4D97-AF65-F5344CB8AC3E}">
        <p14:creationId xmlns:p14="http://schemas.microsoft.com/office/powerpoint/2010/main" val="101569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stretch>
            <a:fillRect/>
          </a:stretch>
        </p:blipFill>
        <p:spPr>
          <a:xfrm>
            <a:off x="1387557" y="453156"/>
            <a:ext cx="3918539" cy="6222641"/>
          </a:xfrm>
          <a:prstGeom prst="rect">
            <a:avLst/>
          </a:prstGeom>
        </p:spPr>
      </p:pic>
      <p:pic>
        <p:nvPicPr>
          <p:cNvPr id="5" name="Рисунок 4"/>
          <p:cNvPicPr>
            <a:picLocks noChangeAspect="1"/>
          </p:cNvPicPr>
          <p:nvPr/>
        </p:nvPicPr>
        <p:blipFill>
          <a:blip r:embed="rId3"/>
          <a:stretch>
            <a:fillRect/>
          </a:stretch>
        </p:blipFill>
        <p:spPr>
          <a:xfrm>
            <a:off x="6196128" y="453156"/>
            <a:ext cx="3888029" cy="6091688"/>
          </a:xfrm>
          <a:prstGeom prst="rect">
            <a:avLst/>
          </a:prstGeom>
        </p:spPr>
      </p:pic>
    </p:spTree>
    <p:extLst>
      <p:ext uri="{BB962C8B-B14F-4D97-AF65-F5344CB8AC3E}">
        <p14:creationId xmlns:p14="http://schemas.microsoft.com/office/powerpoint/2010/main" val="241222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Психолого-педагогическая классификация нарушений речи</a:t>
            </a:r>
            <a:endParaRPr lang="ru-RU" dirty="0"/>
          </a:p>
        </p:txBody>
      </p:sp>
      <p:graphicFrame>
        <p:nvGraphicFramePr>
          <p:cNvPr id="6" name="Содержимое 5"/>
          <p:cNvGraphicFramePr>
            <a:graphicFrameLocks noGrp="1"/>
          </p:cNvGraphicFramePr>
          <p:nvPr>
            <p:ph sz="quarter" idx="1"/>
          </p:nvPr>
        </p:nvGraphicFramePr>
        <p:xfrm>
          <a:off x="1981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500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stretch>
            <a:fillRect/>
          </a:stretch>
        </p:blipFill>
        <p:spPr>
          <a:xfrm>
            <a:off x="1659716" y="595648"/>
            <a:ext cx="3852442" cy="5693911"/>
          </a:xfrm>
          <a:prstGeom prst="rect">
            <a:avLst/>
          </a:prstGeom>
        </p:spPr>
      </p:pic>
      <p:pic>
        <p:nvPicPr>
          <p:cNvPr id="3" name="Рисунок 2"/>
          <p:cNvPicPr>
            <a:picLocks noChangeAspect="1"/>
          </p:cNvPicPr>
          <p:nvPr/>
        </p:nvPicPr>
        <p:blipFill>
          <a:blip r:embed="rId3"/>
          <a:stretch>
            <a:fillRect/>
          </a:stretch>
        </p:blipFill>
        <p:spPr>
          <a:xfrm>
            <a:off x="6215332" y="638707"/>
            <a:ext cx="3727157" cy="5650852"/>
          </a:xfrm>
          <a:prstGeom prst="rect">
            <a:avLst/>
          </a:prstGeom>
        </p:spPr>
      </p:pic>
    </p:spTree>
    <p:extLst>
      <p:ext uri="{BB962C8B-B14F-4D97-AF65-F5344CB8AC3E}">
        <p14:creationId xmlns:p14="http://schemas.microsoft.com/office/powerpoint/2010/main" val="2234561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stretch>
            <a:fillRect/>
          </a:stretch>
        </p:blipFill>
        <p:spPr>
          <a:xfrm>
            <a:off x="1430546" y="672921"/>
            <a:ext cx="3991460" cy="5643926"/>
          </a:xfrm>
          <a:prstGeom prst="rect">
            <a:avLst/>
          </a:prstGeom>
        </p:spPr>
      </p:pic>
      <p:pic>
        <p:nvPicPr>
          <p:cNvPr id="3" name="Рисунок 2"/>
          <p:cNvPicPr>
            <a:picLocks noChangeAspect="1"/>
          </p:cNvPicPr>
          <p:nvPr/>
        </p:nvPicPr>
        <p:blipFill>
          <a:blip r:embed="rId3"/>
          <a:stretch>
            <a:fillRect/>
          </a:stretch>
        </p:blipFill>
        <p:spPr>
          <a:xfrm>
            <a:off x="6319356" y="598769"/>
            <a:ext cx="3726166" cy="5792230"/>
          </a:xfrm>
          <a:prstGeom prst="rect">
            <a:avLst/>
          </a:prstGeom>
        </p:spPr>
      </p:pic>
    </p:spTree>
    <p:extLst>
      <p:ext uri="{BB962C8B-B14F-4D97-AF65-F5344CB8AC3E}">
        <p14:creationId xmlns:p14="http://schemas.microsoft.com/office/powerpoint/2010/main" val="2774216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stretch>
            <a:fillRect/>
          </a:stretch>
        </p:blipFill>
        <p:spPr>
          <a:xfrm>
            <a:off x="2141672" y="380639"/>
            <a:ext cx="2533360" cy="6022161"/>
          </a:xfrm>
          <a:prstGeom prst="rect">
            <a:avLst/>
          </a:prstGeom>
        </p:spPr>
      </p:pic>
      <p:pic>
        <p:nvPicPr>
          <p:cNvPr id="3" name="Рисунок 2"/>
          <p:cNvPicPr>
            <a:picLocks noChangeAspect="1"/>
          </p:cNvPicPr>
          <p:nvPr/>
        </p:nvPicPr>
        <p:blipFill>
          <a:blip r:embed="rId3"/>
          <a:stretch>
            <a:fillRect/>
          </a:stretch>
        </p:blipFill>
        <p:spPr>
          <a:xfrm>
            <a:off x="5807325" y="380639"/>
            <a:ext cx="4195256" cy="5839857"/>
          </a:xfrm>
          <a:prstGeom prst="rect">
            <a:avLst/>
          </a:prstGeom>
        </p:spPr>
      </p:pic>
    </p:spTree>
    <p:extLst>
      <p:ext uri="{BB962C8B-B14F-4D97-AF65-F5344CB8AC3E}">
        <p14:creationId xmlns:p14="http://schemas.microsoft.com/office/powerpoint/2010/main" val="317053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дыхательная гимнастика</a:t>
            </a:r>
          </a:p>
        </p:txBody>
      </p:sp>
      <p:sp>
        <p:nvSpPr>
          <p:cNvPr id="3" name="Объект 2"/>
          <p:cNvSpPr>
            <a:spLocks noGrp="1"/>
          </p:cNvSpPr>
          <p:nvPr>
            <p:ph sz="quarter" idx="1"/>
          </p:nvPr>
        </p:nvSpPr>
        <p:spPr/>
        <p:txBody>
          <a:bodyPr>
            <a:normAutofit/>
          </a:bodyPr>
          <a:lstStyle/>
          <a:p>
            <a:endParaRPr lang="ru-RU" dirty="0"/>
          </a:p>
        </p:txBody>
      </p:sp>
    </p:spTree>
    <p:extLst>
      <p:ext uri="{BB962C8B-B14F-4D97-AF65-F5344CB8AC3E}">
        <p14:creationId xmlns:p14="http://schemas.microsoft.com/office/powerpoint/2010/main" val="2656659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Послушаем свое </a:t>
            </a:r>
            <a:r>
              <a:rPr lang="ru-RU" dirty="0" smtClean="0"/>
              <a:t>дыхание</a:t>
            </a:r>
            <a:endParaRPr lang="ru-RU" dirty="0"/>
          </a:p>
        </p:txBody>
      </p:sp>
      <p:sp>
        <p:nvSpPr>
          <p:cNvPr id="3" name="Объект 2"/>
          <p:cNvSpPr>
            <a:spLocks noGrp="1"/>
          </p:cNvSpPr>
          <p:nvPr>
            <p:ph sz="quarter" idx="1"/>
          </p:nvPr>
        </p:nvSpPr>
        <p:spPr/>
        <p:txBody>
          <a:bodyPr>
            <a:normAutofit fontScale="92500" lnSpcReduction="20000"/>
          </a:bodyPr>
          <a:lstStyle/>
          <a:p>
            <a:pPr marL="0" indent="0">
              <a:buNone/>
            </a:pPr>
            <a:r>
              <a:rPr lang="ru-RU" dirty="0" smtClean="0"/>
              <a:t>Цель</a:t>
            </a:r>
            <a:r>
              <a:rPr lang="ru-RU" dirty="0"/>
              <a:t>: учить детей прислушиваться к своему дыханию, определять тип дыхания, его глубину, частоту и по этим признакам - состояние организма.</a:t>
            </a:r>
          </a:p>
          <a:p>
            <a:pPr marL="0" indent="0">
              <a:buNone/>
            </a:pPr>
            <a:r>
              <a:rPr lang="ru-RU" dirty="0"/>
              <a:t>Исходное положение - стоя, сидя, лежа (как удобно в данный момент). Мышцы туловища расслаблены.</a:t>
            </a:r>
          </a:p>
          <a:p>
            <a:pPr marL="0" indent="0">
              <a:buNone/>
            </a:pPr>
            <a:r>
              <a:rPr lang="ru-RU" dirty="0"/>
              <a:t>В полной тишине дети прислушиваются к собственному дыханию и определяют:</a:t>
            </a:r>
          </a:p>
          <a:p>
            <a:pPr>
              <a:buFont typeface="Wingdings" panose="05000000000000000000" pitchFamily="2" charset="2"/>
              <a:buChar char="Ø"/>
            </a:pPr>
            <a:r>
              <a:rPr lang="ru-RU" dirty="0"/>
              <a:t>куда попадает воздушная струя воздуха и откуда выходит;</a:t>
            </a:r>
          </a:p>
          <a:p>
            <a:pPr>
              <a:buFont typeface="Wingdings" panose="05000000000000000000" pitchFamily="2" charset="2"/>
              <a:buChar char="Ø"/>
            </a:pPr>
            <a:r>
              <a:rPr lang="ru-RU" dirty="0"/>
              <a:t>какая часть тела приходит в движение при вдохе и выдохе (живот, грудная клетка, плечи или все части - волнообразно);</a:t>
            </a:r>
          </a:p>
          <a:p>
            <a:pPr>
              <a:buFont typeface="Wingdings" panose="05000000000000000000" pitchFamily="2" charset="2"/>
              <a:buChar char="Ø"/>
            </a:pPr>
            <a:r>
              <a:rPr lang="ru-RU" dirty="0"/>
              <a:t>какое дыхание: поверхностное (легкое) или глубокое;</a:t>
            </a:r>
          </a:p>
          <a:p>
            <a:pPr>
              <a:buFont typeface="Wingdings" panose="05000000000000000000" pitchFamily="2" charset="2"/>
              <a:buChar char="Ø"/>
            </a:pPr>
            <a:r>
              <a:rPr lang="ru-RU" dirty="0"/>
              <a:t>какова частота дыхания: часто происходит вдох-выдох или спокойно с определенным интервалом (автоматической паузой);</a:t>
            </a:r>
          </a:p>
          <a:p>
            <a:pPr>
              <a:buFont typeface="Wingdings" panose="05000000000000000000" pitchFamily="2" charset="2"/>
              <a:buChar char="Ø"/>
            </a:pPr>
            <a:r>
              <a:rPr lang="ru-RU" dirty="0"/>
              <a:t>тихое, неслышное дыхание или шумное.</a:t>
            </a:r>
          </a:p>
          <a:p>
            <a:pPr marL="0" indent="0">
              <a:buNone/>
            </a:pPr>
            <a:r>
              <a:rPr lang="ru-RU" dirty="0" smtClean="0"/>
              <a:t>Упражнение проводится </a:t>
            </a:r>
            <a:r>
              <a:rPr lang="ru-RU" dirty="0"/>
              <a:t>до физической нагрузки или после, чтобы дети учились по дыханию определять состояние всего организма</a:t>
            </a:r>
            <a:r>
              <a:rPr lang="ru-RU" dirty="0" smtClean="0"/>
              <a:t>.</a:t>
            </a:r>
            <a:endParaRPr lang="ru-RU" dirty="0"/>
          </a:p>
        </p:txBody>
      </p:sp>
    </p:spTree>
    <p:extLst>
      <p:ext uri="{BB962C8B-B14F-4D97-AF65-F5344CB8AC3E}">
        <p14:creationId xmlns:p14="http://schemas.microsoft.com/office/powerpoint/2010/main" val="2976932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Дышим тихо, спокойно и </a:t>
            </a:r>
            <a:r>
              <a:rPr lang="ru-RU" dirty="0" smtClean="0"/>
              <a:t>плавно</a:t>
            </a:r>
            <a:endParaRPr lang="ru-RU" dirty="0"/>
          </a:p>
        </p:txBody>
      </p:sp>
      <p:sp>
        <p:nvSpPr>
          <p:cNvPr id="3" name="Объект 2"/>
          <p:cNvSpPr>
            <a:spLocks noGrp="1"/>
          </p:cNvSpPr>
          <p:nvPr>
            <p:ph sz="quarter" idx="1"/>
          </p:nvPr>
        </p:nvSpPr>
        <p:spPr/>
        <p:txBody>
          <a:bodyPr>
            <a:normAutofit lnSpcReduction="10000"/>
          </a:bodyPr>
          <a:lstStyle/>
          <a:p>
            <a:pPr marL="0" indent="0">
              <a:buNone/>
            </a:pPr>
            <a:r>
              <a:rPr lang="ru-RU" dirty="0" smtClean="0"/>
              <a:t>Цель</a:t>
            </a:r>
            <a:r>
              <a:rPr lang="ru-RU" dirty="0"/>
              <a:t>: учить детей расслаблять и восстанавливать организм после физической нагрузки и эмоционального возбуждения; регулировать процесс дыхания, концентрировать на нем внимание с целью контроля за расслаблением своего организма и психики.</a:t>
            </a:r>
          </a:p>
          <a:p>
            <a:pPr marL="0" indent="0">
              <a:buNone/>
            </a:pPr>
            <a:r>
              <a:rPr lang="ru-RU" dirty="0"/>
              <a:t>Исходное положение - стоя, сидя, лежа (это зависит от предыдущей физической нагрузки). Если сидя, спина ровная, глаза лучше закрыть.</a:t>
            </a:r>
          </a:p>
          <a:p>
            <a:pPr marL="0" indent="0">
              <a:buNone/>
            </a:pPr>
            <a:r>
              <a:rPr lang="ru-RU" dirty="0"/>
              <a:t>Медленный вдох через нос. Когда грудная клетка начнет расширяться, прекратить вдох и сделать паузу, кто сколько сможет. Затем плавный выдох через нос (повторить 5-10раз).</a:t>
            </a:r>
          </a:p>
          <a:p>
            <a:pPr marL="0" indent="0">
              <a:buNone/>
            </a:pPr>
            <a:r>
              <a:rPr lang="ru-RU" dirty="0"/>
              <a:t>Упражнение выполняется бесшумно, плавно, так, чтобы даже подставленная к носу ладонь не ощущала струю воздуха при выдыхании</a:t>
            </a:r>
            <a:r>
              <a:rPr lang="ru-RU" dirty="0" smtClean="0"/>
              <a:t>.</a:t>
            </a:r>
            <a:endParaRPr lang="ru-RU" dirty="0"/>
          </a:p>
        </p:txBody>
      </p:sp>
    </p:spTree>
    <p:extLst>
      <p:ext uri="{BB962C8B-B14F-4D97-AF65-F5344CB8AC3E}">
        <p14:creationId xmlns:p14="http://schemas.microsoft.com/office/powerpoint/2010/main" val="249244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Подыши одной </a:t>
            </a:r>
            <a:r>
              <a:rPr lang="ru-RU" dirty="0" smtClean="0"/>
              <a:t>ноздрей</a:t>
            </a:r>
            <a:endParaRPr lang="ru-RU" dirty="0"/>
          </a:p>
        </p:txBody>
      </p:sp>
      <p:sp>
        <p:nvSpPr>
          <p:cNvPr id="3" name="Объект 2"/>
          <p:cNvSpPr>
            <a:spLocks noGrp="1"/>
          </p:cNvSpPr>
          <p:nvPr>
            <p:ph sz="quarter" idx="1"/>
          </p:nvPr>
        </p:nvSpPr>
        <p:spPr/>
        <p:txBody>
          <a:bodyPr>
            <a:normAutofit fontScale="85000" lnSpcReduction="20000"/>
          </a:bodyPr>
          <a:lstStyle/>
          <a:p>
            <a:pPr marL="0" indent="0">
              <a:buNone/>
            </a:pPr>
            <a:r>
              <a:rPr lang="ru-RU" dirty="0" smtClean="0"/>
              <a:t>Цель</a:t>
            </a:r>
            <a:r>
              <a:rPr lang="ru-RU" dirty="0"/>
              <a:t>: учить детей укреплять мышцы дыхательной системы, носоглотки и верхних дыхательных путей.</a:t>
            </a:r>
          </a:p>
          <a:p>
            <a:pPr marL="0" indent="0">
              <a:buNone/>
            </a:pPr>
            <a:r>
              <a:rPr lang="ru-RU" dirty="0"/>
              <a:t>Исходное положение - сидя, стоя, туловище выпрямлено, но не напряжено.</a:t>
            </a:r>
          </a:p>
          <a:p>
            <a:pPr marL="0" indent="0">
              <a:buNone/>
            </a:pPr>
            <a:r>
              <a:rPr lang="ru-RU" dirty="0"/>
              <a:t>1. Правую ноздрю закрыть указательным пальцем правой руки. Левой ноздрей делать тихий продолжительный вдох (последовательно нижнее, среднее, верхнее дыхание).</a:t>
            </a:r>
          </a:p>
          <a:p>
            <a:pPr marL="0" indent="0">
              <a:buNone/>
            </a:pPr>
            <a:r>
              <a:rPr lang="ru-RU" dirty="0"/>
              <a:t>2. Как только вдох окончен, открыть правую ноздрю, а левую закрыть указательным пальцем левой руки - через правую ноздрю делать тихий продолжительный выдох с максимальным опорожнением легких и подтягиванием диафрагмы максимально вверх, чтобы в животе образовалась «ямка».</a:t>
            </a:r>
          </a:p>
          <a:p>
            <a:pPr marL="0" indent="0">
              <a:buNone/>
            </a:pPr>
            <a:r>
              <a:rPr lang="ru-RU" dirty="0"/>
              <a:t>3-4. То же другими ноздрями.</a:t>
            </a:r>
          </a:p>
          <a:p>
            <a:pPr marL="0" indent="0">
              <a:buNone/>
            </a:pPr>
            <a:r>
              <a:rPr lang="ru-RU" dirty="0"/>
              <a:t>Повторить 3-6 раз.</a:t>
            </a:r>
          </a:p>
          <a:p>
            <a:pPr marL="0" indent="0">
              <a:buNone/>
            </a:pPr>
            <a:r>
              <a:rPr lang="ru-RU" dirty="0"/>
              <a:t>Примечание. После этого упражнения несколько раз подряд одной ноздрей сделать вдох-выдох (сначала той ноздрей, которой легче дышать, затем другой). Повторить по 6-10 дыхательных движений каждой ноздрей отдельно. Начинать со </a:t>
            </a:r>
            <a:r>
              <a:rPr lang="ru-RU" dirty="0" err="1" smtClean="0"/>
              <a:t>сп.окойного</a:t>
            </a:r>
            <a:r>
              <a:rPr lang="ru-RU" dirty="0" smtClean="0"/>
              <a:t> </a:t>
            </a:r>
            <a:r>
              <a:rPr lang="ru-RU" dirty="0"/>
              <a:t>и переходить на глубокое </a:t>
            </a:r>
            <a:r>
              <a:rPr lang="ru-RU" dirty="0" smtClean="0"/>
              <a:t>дыхание</a:t>
            </a:r>
            <a:endParaRPr lang="ru-RU" dirty="0"/>
          </a:p>
        </p:txBody>
      </p:sp>
    </p:spTree>
    <p:extLst>
      <p:ext uri="{BB962C8B-B14F-4D97-AF65-F5344CB8AC3E}">
        <p14:creationId xmlns:p14="http://schemas.microsoft.com/office/powerpoint/2010/main" val="2258057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Воздушный шар (дышим животом, нижнее дыхание</a:t>
            </a:r>
            <a:r>
              <a:rPr lang="ru-RU" dirty="0" smtClean="0"/>
              <a:t>)</a:t>
            </a:r>
            <a:endParaRPr lang="ru-RU" dirty="0"/>
          </a:p>
        </p:txBody>
      </p:sp>
      <p:sp>
        <p:nvSpPr>
          <p:cNvPr id="3" name="Объект 2"/>
          <p:cNvSpPr>
            <a:spLocks noGrp="1"/>
          </p:cNvSpPr>
          <p:nvPr>
            <p:ph sz="quarter" idx="1"/>
          </p:nvPr>
        </p:nvSpPr>
        <p:spPr/>
        <p:txBody>
          <a:bodyPr>
            <a:normAutofit lnSpcReduction="10000"/>
          </a:bodyPr>
          <a:lstStyle/>
          <a:p>
            <a:pPr marL="0" indent="0">
              <a:buNone/>
            </a:pPr>
            <a:r>
              <a:rPr lang="ru-RU" dirty="0" smtClean="0"/>
              <a:t>Цель</a:t>
            </a:r>
            <a:r>
              <a:rPr lang="ru-RU" dirty="0"/>
              <a:t>: учить детей укреплять мышцы органов брюшной полости, осуществлять вентиляцию нижней части легких, концентрировать внимание на нижнем дыхании.</a:t>
            </a:r>
          </a:p>
          <a:p>
            <a:pPr marL="0" indent="0">
              <a:buNone/>
            </a:pPr>
            <a:r>
              <a:rPr lang="ru-RU" dirty="0"/>
              <a:t>Исходное положение - лежа на спине, ноги свободно вытянуты, туловище расслаблено, глаза закрыты. Внимание сконцентрировано на движении пупка: на нем лежат обе ладони. В дальнейшем данное упражнение можно выполнять стоя.</a:t>
            </a:r>
          </a:p>
          <a:p>
            <a:pPr marL="0" indent="0">
              <a:buNone/>
            </a:pPr>
            <a:r>
              <a:rPr lang="ru-RU" dirty="0"/>
              <a:t>Выдохнуть спокойно воздух, втягивая живот к позвоночному столбу, пупок как бы опускается.</a:t>
            </a:r>
          </a:p>
          <a:p>
            <a:pPr marL="0" indent="0">
              <a:buNone/>
            </a:pPr>
            <a:r>
              <a:rPr lang="ru-RU" dirty="0"/>
              <a:t>Медленный, плавный вдох, без каких-либо усилий - живот медленно поднимается вверх и раздувается, как круглый шар.</a:t>
            </a:r>
          </a:p>
          <a:p>
            <a:pPr marL="0" indent="0">
              <a:buNone/>
            </a:pPr>
            <a:r>
              <a:rPr lang="ru-RU" dirty="0"/>
              <a:t>Медленный, плавный выдох - живот медленно втягивается к спине.</a:t>
            </a:r>
          </a:p>
          <a:p>
            <a:pPr marL="0" indent="0">
              <a:buNone/>
            </a:pPr>
            <a:r>
              <a:rPr lang="ru-RU" dirty="0"/>
              <a:t>Повторить 4-10 раз</a:t>
            </a:r>
            <a:r>
              <a:rPr lang="ru-RU" dirty="0" smtClean="0"/>
              <a:t>.</a:t>
            </a:r>
            <a:endParaRPr lang="ru-RU" dirty="0"/>
          </a:p>
        </p:txBody>
      </p:sp>
    </p:spTree>
    <p:extLst>
      <p:ext uri="{BB962C8B-B14F-4D97-AF65-F5344CB8AC3E}">
        <p14:creationId xmlns:p14="http://schemas.microsoft.com/office/powerpoint/2010/main" val="2592553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Воздушный шар в грудной клетке (среднее, реберное дыхание</a:t>
            </a:r>
            <a:r>
              <a:rPr lang="ru-RU" dirty="0" smtClean="0"/>
              <a:t>)</a:t>
            </a:r>
            <a:endParaRPr lang="ru-RU" dirty="0"/>
          </a:p>
        </p:txBody>
      </p:sp>
      <p:sp>
        <p:nvSpPr>
          <p:cNvPr id="3" name="Объект 2"/>
          <p:cNvSpPr>
            <a:spLocks noGrp="1"/>
          </p:cNvSpPr>
          <p:nvPr>
            <p:ph sz="quarter" idx="1"/>
          </p:nvPr>
        </p:nvSpPr>
        <p:spPr/>
        <p:txBody>
          <a:bodyPr>
            <a:normAutofit fontScale="92500" lnSpcReduction="10000"/>
          </a:bodyPr>
          <a:lstStyle/>
          <a:p>
            <a:pPr marL="0" indent="0">
              <a:buNone/>
            </a:pPr>
            <a:r>
              <a:rPr lang="ru-RU" dirty="0" smtClean="0"/>
              <a:t>Цель</a:t>
            </a:r>
            <a:r>
              <a:rPr lang="ru-RU" dirty="0"/>
              <a:t>: учить детей укреплять межреберные мышцы, концентрировать свое внимание на их движении, осуществляя вентиляцию средних отделов легких.</a:t>
            </a:r>
          </a:p>
          <a:p>
            <a:pPr marL="0" indent="0">
              <a:buNone/>
            </a:pPr>
            <a:r>
              <a:rPr lang="ru-RU" dirty="0"/>
              <a:t>Исходное положение - лежа, сидя, стоя. Руки положить на нижнюю часть ребер и сконцентрировать на них внимание.</a:t>
            </a:r>
          </a:p>
          <a:p>
            <a:pPr marL="0" indent="0">
              <a:buNone/>
            </a:pPr>
            <a:r>
              <a:rPr lang="ru-RU" dirty="0"/>
              <a:t>Сделать медленный, ровный выдох, сжимая руками ребра грудной клетки.</a:t>
            </a:r>
          </a:p>
          <a:p>
            <a:pPr marL="0" indent="0">
              <a:buNone/>
            </a:pPr>
            <a:r>
              <a:rPr lang="ru-RU" dirty="0"/>
              <a:t>Медленно выполнять вдох через нос, руки ощущают распирание грудной клетки и медленно освобождают зажим.</a:t>
            </a:r>
          </a:p>
          <a:p>
            <a:pPr marL="0" indent="0">
              <a:buNone/>
            </a:pPr>
            <a:r>
              <a:rPr lang="ru-RU" dirty="0"/>
              <a:t>На выдохе грудная клетка вновь медленно зажимается двумя руками в нижней части ребер.</a:t>
            </a:r>
          </a:p>
          <a:p>
            <a:pPr marL="0" indent="0">
              <a:buNone/>
            </a:pPr>
            <a:r>
              <a:rPr lang="ru-RU" dirty="0"/>
              <a:t>Примечание. Мышцы живота и плечевого пояса остаются неподвижными. В начальной фазе обучения необходимо помогать детям слегка сжимать и разжимать на выдохе и вдохе нижнюю часть ребер грудной клетки.</a:t>
            </a:r>
          </a:p>
          <a:p>
            <a:pPr marL="0" indent="0">
              <a:buNone/>
            </a:pPr>
            <a:r>
              <a:rPr lang="ru-RU" dirty="0"/>
              <a:t>Повторить 6-10 раз</a:t>
            </a:r>
            <a:r>
              <a:rPr lang="ru-RU" dirty="0" smtClean="0"/>
              <a:t>.</a:t>
            </a:r>
            <a:endParaRPr lang="ru-RU" dirty="0"/>
          </a:p>
        </p:txBody>
      </p:sp>
    </p:spTree>
    <p:extLst>
      <p:ext uri="{BB962C8B-B14F-4D97-AF65-F5344CB8AC3E}">
        <p14:creationId xmlns:p14="http://schemas.microsoft.com/office/powerpoint/2010/main" val="918836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Воздушный шар поднимается вверх (верхнее дыхание</a:t>
            </a:r>
            <a:r>
              <a:rPr lang="ru-RU" dirty="0" smtClean="0"/>
              <a:t>)</a:t>
            </a:r>
            <a:endParaRPr lang="ru-RU" dirty="0"/>
          </a:p>
        </p:txBody>
      </p:sp>
      <p:sp>
        <p:nvSpPr>
          <p:cNvPr id="3" name="Объект 2"/>
          <p:cNvSpPr>
            <a:spLocks noGrp="1"/>
          </p:cNvSpPr>
          <p:nvPr>
            <p:ph sz="quarter" idx="1"/>
          </p:nvPr>
        </p:nvSpPr>
        <p:spPr/>
        <p:txBody>
          <a:bodyPr/>
          <a:lstStyle/>
          <a:p>
            <a:pPr marL="0" indent="0">
              <a:buNone/>
            </a:pPr>
            <a:r>
              <a:rPr lang="ru-RU" dirty="0" smtClean="0"/>
              <a:t>Цель</a:t>
            </a:r>
            <a:r>
              <a:rPr lang="ru-RU" dirty="0"/>
              <a:t>: учить детей укреплять и стимулировать верхние дыхательные пути, обеспечивая вентиляцию верхних отделов легких.</a:t>
            </a:r>
          </a:p>
          <a:p>
            <a:pPr marL="0" indent="0">
              <a:buNone/>
            </a:pPr>
            <a:r>
              <a:rPr lang="ru-RU" dirty="0"/>
              <a:t>Исходное положение - лежа, сидя, стоя. Одну руку положить между ключицами и сконцентрировать внимание на них и плечах.</a:t>
            </a:r>
          </a:p>
          <a:p>
            <a:pPr marL="0" indent="0">
              <a:buNone/>
            </a:pPr>
            <a:r>
              <a:rPr lang="ru-RU" dirty="0"/>
              <a:t>Выполнение вдоха и выдоха со спокойным и плавным поднятием и опусканием ключиц и плеч.</a:t>
            </a:r>
          </a:p>
          <a:p>
            <a:pPr marL="0" indent="0">
              <a:buNone/>
            </a:pPr>
            <a:r>
              <a:rPr lang="ru-RU" dirty="0"/>
              <a:t>Повторить 4-8 раз</a:t>
            </a:r>
            <a:r>
              <a:rPr lang="ru-RU" dirty="0" smtClean="0"/>
              <a:t>.</a:t>
            </a:r>
            <a:endParaRPr lang="ru-RU" dirty="0"/>
          </a:p>
        </p:txBody>
      </p:sp>
    </p:spTree>
    <p:extLst>
      <p:ext uri="{BB962C8B-B14F-4D97-AF65-F5344CB8AC3E}">
        <p14:creationId xmlns:p14="http://schemas.microsoft.com/office/powerpoint/2010/main" val="122898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причины, механизмы и симптоматика дизартрий и алалий</a:t>
            </a:r>
          </a:p>
        </p:txBody>
      </p:sp>
      <p:pic>
        <p:nvPicPr>
          <p:cNvPr id="6" name="Объект 5"/>
          <p:cNvPicPr>
            <a:picLocks noGrp="1" noChangeAspect="1"/>
          </p:cNvPicPr>
          <p:nvPr>
            <p:ph sz="quarter" idx="1"/>
          </p:nvPr>
        </p:nvPicPr>
        <p:blipFill>
          <a:blip r:embed="rId2"/>
          <a:stretch>
            <a:fillRect/>
          </a:stretch>
        </p:blipFill>
        <p:spPr>
          <a:xfrm>
            <a:off x="2547244" y="1417638"/>
            <a:ext cx="7051067" cy="4946271"/>
          </a:xfrm>
          <a:prstGeom prst="rect">
            <a:avLst/>
          </a:prstGeom>
        </p:spPr>
      </p:pic>
    </p:spTree>
    <p:extLst>
      <p:ext uri="{BB962C8B-B14F-4D97-AF65-F5344CB8AC3E}">
        <p14:creationId xmlns:p14="http://schemas.microsoft.com/office/powerpoint/2010/main" val="87742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Ветер (очистительное, полное дыхание</a:t>
            </a:r>
            <a:r>
              <a:rPr lang="ru-RU" dirty="0" smtClean="0"/>
              <a:t>)</a:t>
            </a:r>
            <a:endParaRPr lang="ru-RU" dirty="0"/>
          </a:p>
        </p:txBody>
      </p:sp>
      <p:sp>
        <p:nvSpPr>
          <p:cNvPr id="3" name="Объект 2"/>
          <p:cNvSpPr>
            <a:spLocks noGrp="1"/>
          </p:cNvSpPr>
          <p:nvPr>
            <p:ph sz="quarter" idx="1"/>
          </p:nvPr>
        </p:nvSpPr>
        <p:spPr/>
        <p:txBody>
          <a:bodyPr>
            <a:normAutofit lnSpcReduction="10000"/>
          </a:bodyPr>
          <a:lstStyle/>
          <a:p>
            <a:pPr marL="0" indent="0">
              <a:buNone/>
            </a:pPr>
            <a:r>
              <a:rPr lang="ru-RU" dirty="0" smtClean="0"/>
              <a:t>Цель</a:t>
            </a:r>
            <a:r>
              <a:rPr lang="ru-RU" dirty="0"/>
              <a:t>: учить детей укреплять дыхательные мышцы всей дыхательной системы, осуществлять вентиляцию легких во всех отделах.</a:t>
            </a:r>
          </a:p>
          <a:p>
            <a:pPr marL="0" indent="0">
              <a:buNone/>
            </a:pPr>
            <a:r>
              <a:rPr lang="ru-RU" dirty="0"/>
              <a:t>Исходное положение - лежа, сидя, стоя. Туловище расслаблено. Сделать полный выдох носом, втягивая в себя живот, грудную клетку. Сделать полный вдох, выпячивая живот и ребра грудной клетки. Сквозь сжатые губы с силой выпустить воздух несколькими отрывистыми выдохами.</a:t>
            </a:r>
          </a:p>
          <a:p>
            <a:pPr marL="0" indent="0">
              <a:buNone/>
            </a:pPr>
            <a:r>
              <a:rPr lang="ru-RU" dirty="0"/>
              <a:t>Повторить 3-4 раза.</a:t>
            </a:r>
          </a:p>
          <a:p>
            <a:pPr marL="0" indent="0">
              <a:buNone/>
            </a:pPr>
            <a:r>
              <a:rPr lang="ru-RU" dirty="0"/>
              <a:t>Примечание. Упражнение не только великолепно очищает (вентилирует) легкие, но и помогает согреться при переохлаждении и снимает усталость. Поэтому рекомендуется проводить его после физической нагрузки как можно чаще</a:t>
            </a:r>
            <a:r>
              <a:rPr lang="ru-RU" dirty="0" smtClean="0"/>
              <a:t>.</a:t>
            </a:r>
            <a:endParaRPr lang="ru-RU" dirty="0"/>
          </a:p>
        </p:txBody>
      </p:sp>
    </p:spTree>
    <p:extLst>
      <p:ext uri="{BB962C8B-B14F-4D97-AF65-F5344CB8AC3E}">
        <p14:creationId xmlns:p14="http://schemas.microsoft.com/office/powerpoint/2010/main" val="3285999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Радуга, обними </a:t>
            </a:r>
            <a:r>
              <a:rPr lang="ru-RU" dirty="0" smtClean="0"/>
              <a:t>меня</a:t>
            </a:r>
            <a:endParaRPr lang="ru-RU" dirty="0"/>
          </a:p>
        </p:txBody>
      </p:sp>
      <p:sp>
        <p:nvSpPr>
          <p:cNvPr id="3" name="Объект 2"/>
          <p:cNvSpPr>
            <a:spLocks noGrp="1"/>
          </p:cNvSpPr>
          <p:nvPr>
            <p:ph sz="quarter" idx="1"/>
          </p:nvPr>
        </p:nvSpPr>
        <p:spPr/>
        <p:txBody>
          <a:bodyPr>
            <a:normAutofit fontScale="92500" lnSpcReduction="10000"/>
          </a:bodyPr>
          <a:lstStyle/>
          <a:p>
            <a:pPr marL="0" indent="0">
              <a:buNone/>
            </a:pPr>
            <a:r>
              <a:rPr lang="ru-RU" dirty="0" smtClean="0"/>
              <a:t>Цель</a:t>
            </a:r>
            <a:r>
              <a:rPr lang="ru-RU" dirty="0"/>
              <a:t>: учить детей укреплять дыхательные мышцы всей дыхательной системы, осуществлять вентиляцию легких во всех отделах.</a:t>
            </a:r>
          </a:p>
          <a:p>
            <a:pPr marL="0" indent="0">
              <a:buNone/>
            </a:pPr>
            <a:r>
              <a:rPr lang="ru-RU" dirty="0"/>
              <a:t>Исходное положение - лежа, сидя, стоя. Туловище расслаблено. Сделать полный выдох носом, втягивая в себя живот, грудную клетку.</a:t>
            </a:r>
          </a:p>
          <a:p>
            <a:pPr marL="0" indent="0">
              <a:buNone/>
            </a:pPr>
            <a:r>
              <a:rPr lang="ru-RU" dirty="0"/>
              <a:t>Исходное положение - стоя или в движении.</a:t>
            </a:r>
          </a:p>
          <a:p>
            <a:pPr marL="0" indent="0">
              <a:buNone/>
            </a:pPr>
            <a:r>
              <a:rPr lang="ru-RU" dirty="0"/>
              <a:t>Сделать полный вдох носом с разведением рук в стороны.</a:t>
            </a:r>
          </a:p>
          <a:p>
            <a:pPr marL="0" indent="0">
              <a:buNone/>
            </a:pPr>
            <a:r>
              <a:rPr lang="ru-RU" dirty="0"/>
              <a:t>Задержать дыхание на 3-4 секунд.</a:t>
            </a:r>
          </a:p>
          <a:p>
            <a:pPr marL="0" indent="0">
              <a:buNone/>
            </a:pPr>
            <a:r>
              <a:rPr lang="ru-RU" dirty="0"/>
              <a:t>Растягивая губы в улыбке, произносить звук «с», выдыхая воздух и втягивая в себя живот и грудную клетку. Руки сначала направить вперед, затем скрестить перед грудью, как бы обнимая плечи; одна рука идет под мышку, другая на плечо.</a:t>
            </a:r>
          </a:p>
          <a:p>
            <a:pPr marL="0" indent="0">
              <a:buNone/>
            </a:pPr>
            <a:r>
              <a:rPr lang="ru-RU" dirty="0"/>
              <a:t>Повторить 3-4 раза.</a:t>
            </a:r>
          </a:p>
          <a:p>
            <a:pPr marL="0" indent="0">
              <a:buNone/>
            </a:pPr>
            <a:r>
              <a:rPr lang="ru-RU" dirty="0"/>
              <a:t>Повторить 3-5 раз упражнение «Дышим тихо, спокойно и плавно</a:t>
            </a:r>
            <a:r>
              <a:rPr lang="ru-RU" dirty="0" smtClean="0"/>
              <a:t>».</a:t>
            </a:r>
            <a:endParaRPr lang="ru-RU" dirty="0"/>
          </a:p>
        </p:txBody>
      </p:sp>
    </p:spTree>
    <p:extLst>
      <p:ext uri="{BB962C8B-B14F-4D97-AF65-F5344CB8AC3E}">
        <p14:creationId xmlns:p14="http://schemas.microsoft.com/office/powerpoint/2010/main" val="4013194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Ежик</a:t>
            </a:r>
            <a:endParaRPr lang="ru-RU" dirty="0"/>
          </a:p>
        </p:txBody>
      </p:sp>
      <p:sp>
        <p:nvSpPr>
          <p:cNvPr id="3" name="Объект 2"/>
          <p:cNvSpPr>
            <a:spLocks noGrp="1"/>
          </p:cNvSpPr>
          <p:nvPr>
            <p:ph sz="quarter" idx="1"/>
          </p:nvPr>
        </p:nvSpPr>
        <p:spPr/>
        <p:txBody>
          <a:bodyPr/>
          <a:lstStyle/>
          <a:p>
            <a:pPr marL="0" indent="0">
              <a:buNone/>
            </a:pPr>
            <a:r>
              <a:rPr lang="ru-RU" dirty="0" smtClean="0"/>
              <a:t>Поворот </a:t>
            </a:r>
            <a:r>
              <a:rPr lang="ru-RU" dirty="0"/>
              <a:t>головы вправо-влево в темпе движения. Одновременно с каждым поворотом вдох носом: короткий, шумный (как ёжик), с напряжением мышц всей носоглотки (ноздри двигаются и как бы соединяются, шея напрягается). Выдох мягкий, произвольный, через полуоткрытые губы.</a:t>
            </a:r>
          </a:p>
          <a:p>
            <a:pPr marL="0" indent="0">
              <a:buNone/>
            </a:pPr>
            <a:r>
              <a:rPr lang="ru-RU" dirty="0"/>
              <a:t>Повторить 4-8 раз</a:t>
            </a:r>
            <a:r>
              <a:rPr lang="ru-RU" dirty="0" smtClean="0"/>
              <a:t>.</a:t>
            </a:r>
            <a:endParaRPr lang="ru-RU" dirty="0"/>
          </a:p>
        </p:txBody>
      </p:sp>
      <p:sp>
        <p:nvSpPr>
          <p:cNvPr id="4" name="Объект 3"/>
          <p:cNvSpPr>
            <a:spLocks noGrp="1"/>
          </p:cNvSpPr>
          <p:nvPr>
            <p:ph sz="quarter" idx="2"/>
          </p:nvPr>
        </p:nvSpPr>
        <p:spPr/>
        <p:txBody>
          <a:bodyPr/>
          <a:lstStyle/>
          <a:p>
            <a:endParaRPr lang="ru-RU"/>
          </a:p>
        </p:txBody>
      </p:sp>
    </p:spTree>
    <p:extLst>
      <p:ext uri="{BB962C8B-B14F-4D97-AF65-F5344CB8AC3E}">
        <p14:creationId xmlns:p14="http://schemas.microsoft.com/office/powerpoint/2010/main" val="1242305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Губы «трубкой</a:t>
            </a:r>
            <a:r>
              <a:rPr lang="ru-RU" dirty="0" smtClean="0"/>
              <a:t>»</a:t>
            </a:r>
            <a:endParaRPr lang="ru-RU" dirty="0"/>
          </a:p>
        </p:txBody>
      </p:sp>
      <p:sp>
        <p:nvSpPr>
          <p:cNvPr id="3" name="Объект 2"/>
          <p:cNvSpPr>
            <a:spLocks noGrp="1"/>
          </p:cNvSpPr>
          <p:nvPr>
            <p:ph sz="quarter" idx="1"/>
          </p:nvPr>
        </p:nvSpPr>
        <p:spPr/>
        <p:txBody>
          <a:bodyPr/>
          <a:lstStyle/>
          <a:p>
            <a:pPr marL="0" indent="0">
              <a:buNone/>
            </a:pPr>
            <a:r>
              <a:rPr lang="ru-RU" dirty="0" smtClean="0"/>
              <a:t>Полный </a:t>
            </a:r>
            <a:r>
              <a:rPr lang="ru-RU" dirty="0"/>
              <a:t>выдох через нос, втягивая в себя живот и межреберные мышцы.</a:t>
            </a:r>
          </a:p>
          <a:p>
            <a:pPr marL="0" indent="0">
              <a:buNone/>
            </a:pPr>
            <a:r>
              <a:rPr lang="ru-RU" dirty="0"/>
              <a:t>Губы сложить «трубкой», резко втянуть воздух, заполнив им все легкие до отказа.</a:t>
            </a:r>
          </a:p>
          <a:p>
            <a:pPr marL="0" indent="0">
              <a:buNone/>
            </a:pPr>
            <a:r>
              <a:rPr lang="ru-RU" dirty="0"/>
              <a:t>Сделать глотательное движение (как бы глотаешь воздух).</a:t>
            </a:r>
          </a:p>
          <a:p>
            <a:pPr marL="0" indent="0">
              <a:buNone/>
            </a:pPr>
            <a:r>
              <a:rPr lang="ru-RU" dirty="0"/>
              <a:t>Пауза в течение 2-3 секунд, затем поднять голову вверх и выдохнуть воздух через нос плавно и медленно.</a:t>
            </a:r>
          </a:p>
          <a:p>
            <a:pPr marL="0" indent="0">
              <a:buNone/>
            </a:pPr>
            <a:r>
              <a:rPr lang="ru-RU" dirty="0"/>
              <a:t>Повторить 4-6 раз</a:t>
            </a:r>
            <a:r>
              <a:rPr lang="ru-RU" dirty="0" smtClean="0"/>
              <a:t>.</a:t>
            </a:r>
            <a:endParaRPr lang="ru-RU" dirty="0"/>
          </a:p>
        </p:txBody>
      </p:sp>
    </p:spTree>
    <p:extLst>
      <p:ext uri="{BB962C8B-B14F-4D97-AF65-F5344CB8AC3E}">
        <p14:creationId xmlns:p14="http://schemas.microsoft.com/office/powerpoint/2010/main" val="1540122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Ушки</a:t>
            </a:r>
            <a:endParaRPr lang="ru-RU" dirty="0"/>
          </a:p>
        </p:txBody>
      </p:sp>
      <p:sp>
        <p:nvSpPr>
          <p:cNvPr id="3" name="Объект 2"/>
          <p:cNvSpPr>
            <a:spLocks noGrp="1"/>
          </p:cNvSpPr>
          <p:nvPr>
            <p:ph sz="quarter" idx="1"/>
          </p:nvPr>
        </p:nvSpPr>
        <p:spPr/>
        <p:txBody>
          <a:bodyPr/>
          <a:lstStyle/>
          <a:p>
            <a:pPr marL="0" indent="0">
              <a:buNone/>
            </a:pPr>
            <a:r>
              <a:rPr lang="ru-RU" dirty="0" smtClean="0"/>
              <a:t>Покачивая </a:t>
            </a:r>
            <a:r>
              <a:rPr lang="ru-RU" dirty="0"/>
              <a:t>головой вправо-влево, выполнять сильные вдохи. Плечи остаются неподвижными, но при наклоне головы </a:t>
            </a:r>
            <a:r>
              <a:rPr lang="ru-RU" dirty="0" smtClean="0"/>
              <a:t>вправо-влево </a:t>
            </a:r>
            <a:r>
              <a:rPr lang="ru-RU" dirty="0"/>
              <a:t>уши как можно ближе к плечам. Следить, чтобы туловище при наклоне головы не поворачивалось. Вдохи выполняются с напряжением мышц всей носоглотки. Выдох произвольный. Повторить 4-5 раз</a:t>
            </a:r>
            <a:r>
              <a:rPr lang="ru-RU" dirty="0" smtClean="0"/>
              <a:t>.</a:t>
            </a:r>
            <a:endParaRPr lang="ru-RU" dirty="0"/>
          </a:p>
        </p:txBody>
      </p:sp>
    </p:spTree>
    <p:extLst>
      <p:ext uri="{BB962C8B-B14F-4D97-AF65-F5344CB8AC3E}">
        <p14:creationId xmlns:p14="http://schemas.microsoft.com/office/powerpoint/2010/main" val="1017845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Пускаем мыльные </a:t>
            </a:r>
            <a:r>
              <a:rPr lang="ru-RU" dirty="0" smtClean="0"/>
              <a:t>пузыри</a:t>
            </a:r>
            <a:endParaRPr lang="ru-RU" dirty="0"/>
          </a:p>
        </p:txBody>
      </p:sp>
      <p:sp>
        <p:nvSpPr>
          <p:cNvPr id="3" name="Объект 2"/>
          <p:cNvSpPr>
            <a:spLocks noGrp="1"/>
          </p:cNvSpPr>
          <p:nvPr>
            <p:ph sz="quarter" idx="1"/>
          </p:nvPr>
        </p:nvSpPr>
        <p:spPr/>
        <p:txBody>
          <a:bodyPr/>
          <a:lstStyle/>
          <a:p>
            <a:pPr marL="0" indent="0">
              <a:buNone/>
            </a:pPr>
            <a:r>
              <a:rPr lang="ru-RU" dirty="0" smtClean="0"/>
              <a:t>При </a:t>
            </a:r>
            <a:r>
              <a:rPr lang="ru-RU" dirty="0"/>
              <a:t>наклоне головы к груди сделать вдох носом, напрягая мышцы носоглотки.</a:t>
            </a:r>
          </a:p>
          <a:p>
            <a:pPr marL="0" indent="0">
              <a:buNone/>
            </a:pPr>
            <a:r>
              <a:rPr lang="ru-RU" dirty="0"/>
              <a:t>Поднять голову вверх и спокойно выдохнуть воздух через нос, как бы пуская мыльные пузыри.</a:t>
            </a:r>
          </a:p>
          <a:p>
            <a:pPr marL="0" indent="0">
              <a:buNone/>
            </a:pPr>
            <a:r>
              <a:rPr lang="ru-RU" dirty="0"/>
              <a:t>Не опуская головы, сделать вдох носом, напрягая мышцы носоглотки.</a:t>
            </a:r>
          </a:p>
          <a:p>
            <a:pPr marL="0" indent="0">
              <a:buNone/>
            </a:pPr>
            <a:r>
              <a:rPr lang="ru-RU" dirty="0"/>
              <a:t>Выдох спокойный через нос с опущенной головой. Повторить 3-5 раз</a:t>
            </a:r>
            <a:r>
              <a:rPr lang="ru-RU" dirty="0" smtClean="0"/>
              <a:t>.</a:t>
            </a:r>
            <a:endParaRPr lang="ru-RU" dirty="0"/>
          </a:p>
        </p:txBody>
      </p:sp>
    </p:spTree>
    <p:extLst>
      <p:ext uri="{BB962C8B-B14F-4D97-AF65-F5344CB8AC3E}">
        <p14:creationId xmlns:p14="http://schemas.microsoft.com/office/powerpoint/2010/main" val="2507487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Язык «трубкой</a:t>
            </a:r>
            <a:r>
              <a:rPr lang="ru-RU" dirty="0" smtClean="0"/>
              <a:t>»</a:t>
            </a:r>
            <a:endParaRPr lang="ru-RU" dirty="0"/>
          </a:p>
        </p:txBody>
      </p:sp>
      <p:sp>
        <p:nvSpPr>
          <p:cNvPr id="3" name="Объект 2"/>
          <p:cNvSpPr>
            <a:spLocks noGrp="1"/>
          </p:cNvSpPr>
          <p:nvPr>
            <p:ph sz="quarter" idx="1"/>
          </p:nvPr>
        </p:nvSpPr>
        <p:spPr/>
        <p:txBody>
          <a:bodyPr/>
          <a:lstStyle/>
          <a:p>
            <a:pPr marL="0" indent="0">
              <a:buNone/>
            </a:pPr>
            <a:r>
              <a:rPr lang="ru-RU" dirty="0" smtClean="0"/>
              <a:t>Губы </a:t>
            </a:r>
            <a:r>
              <a:rPr lang="ru-RU" dirty="0"/>
              <a:t>сложены «трубкой», как при произношении звука «о». Язык высунуть и тоже сложить «трубкой».</a:t>
            </a:r>
          </a:p>
          <a:p>
            <a:pPr marL="0" indent="0">
              <a:buNone/>
            </a:pPr>
            <a:r>
              <a:rPr lang="ru-RU" dirty="0"/>
              <a:t>Медленно втягивая воздух через «трубку» языка, заполнить им все легкие, раздувая живот и ребра грудной клетки.</a:t>
            </a:r>
          </a:p>
          <a:p>
            <a:pPr marL="0" indent="0">
              <a:buNone/>
            </a:pPr>
            <a:r>
              <a:rPr lang="ru-RU" dirty="0"/>
              <a:t>Закончив вдох, закрыть рот. Медленно опустить голову так, чтобы подбородок коснулся груди. Пауза - 3-5 секунд.</a:t>
            </a:r>
          </a:p>
          <a:p>
            <a:pPr marL="0" indent="0">
              <a:buNone/>
            </a:pPr>
            <a:r>
              <a:rPr lang="ru-RU" dirty="0"/>
              <a:t>Поднять голову и спокойно выдохнуть воздух через нос.</a:t>
            </a:r>
          </a:p>
          <a:p>
            <a:pPr marL="0" indent="0">
              <a:buNone/>
            </a:pPr>
            <a:r>
              <a:rPr lang="ru-RU" dirty="0"/>
              <a:t>Повторить 4-8 раз</a:t>
            </a:r>
            <a:r>
              <a:rPr lang="ru-RU" dirty="0" smtClean="0"/>
              <a:t>.</a:t>
            </a:r>
            <a:endParaRPr lang="ru-RU" dirty="0"/>
          </a:p>
        </p:txBody>
      </p:sp>
    </p:spTree>
    <p:extLst>
      <p:ext uri="{BB962C8B-B14F-4D97-AF65-F5344CB8AC3E}">
        <p14:creationId xmlns:p14="http://schemas.microsoft.com/office/powerpoint/2010/main" val="2034329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Насос</a:t>
            </a:r>
            <a:endParaRPr lang="ru-RU" dirty="0"/>
          </a:p>
        </p:txBody>
      </p:sp>
      <p:sp>
        <p:nvSpPr>
          <p:cNvPr id="3" name="Объект 2"/>
          <p:cNvSpPr>
            <a:spLocks noGrp="1"/>
          </p:cNvSpPr>
          <p:nvPr>
            <p:ph sz="quarter" idx="1"/>
          </p:nvPr>
        </p:nvSpPr>
        <p:spPr/>
        <p:txBody>
          <a:bodyPr>
            <a:normAutofit fontScale="92500"/>
          </a:bodyPr>
          <a:lstStyle/>
          <a:p>
            <a:pPr marL="0" indent="0">
              <a:buNone/>
            </a:pPr>
            <a:r>
              <a:rPr lang="ru-RU" dirty="0" smtClean="0"/>
              <a:t>Руки </a:t>
            </a:r>
            <a:r>
              <a:rPr lang="ru-RU" dirty="0"/>
              <a:t>соединить перед грудью, сжав кулаки.</a:t>
            </a:r>
          </a:p>
          <a:p>
            <a:pPr marL="0" indent="0">
              <a:buNone/>
            </a:pPr>
            <a:r>
              <a:rPr lang="ru-RU" dirty="0"/>
              <a:t>Выполнять наклоны вперед-вниз и при каждом пружинистом наклоне делать порывистые вдохи, такие же резкие и шумные, как при накачивании шин насосом (5-7 пружинистых наклонов и вдохов).</a:t>
            </a:r>
          </a:p>
          <a:p>
            <a:pPr marL="0" indent="0">
              <a:buNone/>
            </a:pPr>
            <a:r>
              <a:rPr lang="ru-RU" dirty="0"/>
              <a:t>Выдох произвольный.</a:t>
            </a:r>
          </a:p>
          <a:p>
            <a:pPr marL="0" indent="0">
              <a:buNone/>
            </a:pPr>
            <a:r>
              <a:rPr lang="ru-RU" dirty="0"/>
              <a:t>Повторить 3-б раз.</a:t>
            </a:r>
          </a:p>
          <a:p>
            <a:pPr marL="0" indent="0">
              <a:buNone/>
            </a:pPr>
            <a:r>
              <a:rPr lang="ru-RU" dirty="0"/>
              <a:t>Примечание. При вдохах напрягать все мышцы носоглотки.</a:t>
            </a:r>
          </a:p>
          <a:p>
            <a:pPr marL="0" indent="0">
              <a:buNone/>
            </a:pPr>
            <a:r>
              <a:rPr lang="ru-RU" dirty="0"/>
              <a:t>Усложнение. Повторить 3 раза упражнение, затем наклоны вперед-назад (большой маятник), делая при этом вдох-выдох. Руки при наклоне вперед свободно тянуть к полу, а при наклоне назад поднимать к плечам. При каждом вдохе напрягаются мышцы носоглотки.</a:t>
            </a:r>
          </a:p>
          <a:p>
            <a:pPr marL="0" indent="0">
              <a:buNone/>
            </a:pPr>
            <a:r>
              <a:rPr lang="ru-RU" dirty="0"/>
              <a:t>Повторить 3-5 раз</a:t>
            </a:r>
            <a:r>
              <a:rPr lang="ru-RU" dirty="0" smtClean="0"/>
              <a:t>.</a:t>
            </a:r>
            <a:endParaRPr lang="ru-RU" dirty="0"/>
          </a:p>
        </p:txBody>
      </p:sp>
    </p:spTree>
    <p:extLst>
      <p:ext uri="{BB962C8B-B14F-4D97-AF65-F5344CB8AC3E}">
        <p14:creationId xmlns:p14="http://schemas.microsoft.com/office/powerpoint/2010/main" val="3659531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Планета «</a:t>
            </a:r>
            <a:r>
              <a:rPr lang="ru-RU" dirty="0" err="1"/>
              <a:t>Сат</a:t>
            </a:r>
            <a:r>
              <a:rPr lang="ru-RU" dirty="0"/>
              <a:t>-Нам» - отзовись! </a:t>
            </a:r>
            <a:r>
              <a:rPr lang="ru-RU" dirty="0" smtClean="0"/>
              <a:t>(«йоговское» </a:t>
            </a:r>
            <a:r>
              <a:rPr lang="ru-RU" dirty="0"/>
              <a:t>дыхание</a:t>
            </a:r>
            <a:r>
              <a:rPr lang="ru-RU" dirty="0" smtClean="0"/>
              <a:t>)</a:t>
            </a:r>
            <a:endParaRPr lang="ru-RU" dirty="0"/>
          </a:p>
        </p:txBody>
      </p:sp>
      <p:sp>
        <p:nvSpPr>
          <p:cNvPr id="3" name="Объект 2"/>
          <p:cNvSpPr>
            <a:spLocks noGrp="1"/>
          </p:cNvSpPr>
          <p:nvPr>
            <p:ph sz="quarter" idx="1"/>
          </p:nvPr>
        </p:nvSpPr>
        <p:spPr/>
        <p:txBody>
          <a:bodyPr>
            <a:normAutofit fontScale="85000" lnSpcReduction="20000"/>
          </a:bodyPr>
          <a:lstStyle/>
          <a:p>
            <a:pPr marL="0" indent="0">
              <a:buNone/>
            </a:pPr>
            <a:r>
              <a:rPr lang="ru-RU" dirty="0" smtClean="0"/>
              <a:t>Цель</a:t>
            </a:r>
            <a:r>
              <a:rPr lang="ru-RU" dirty="0"/>
              <a:t>. Учить детей укреплять мышечный тонус всего туловища и всей дыхательной мускулатуры.</a:t>
            </a:r>
          </a:p>
          <a:p>
            <a:pPr marL="0" indent="0">
              <a:buNone/>
            </a:pPr>
            <a:r>
              <a:rPr lang="ru-RU" dirty="0"/>
              <a:t>Исходное положение - сидя ягодицами на пятках, носки вытянуты, стопы соединены, спина выпрямлена, руки подняты над головой, пальцы рук, кроме указательных, переплетены, а указательные пальцы соединены и выпрямлены вверх, как стрела.</a:t>
            </a:r>
          </a:p>
          <a:p>
            <a:pPr marL="0" indent="0">
              <a:buNone/>
            </a:pPr>
            <a:r>
              <a:rPr lang="ru-RU" dirty="0"/>
              <a:t>После слов «Планета, отзовись!» дети начинают петь «</a:t>
            </a:r>
            <a:r>
              <a:rPr lang="ru-RU" dirty="0" err="1"/>
              <a:t>Сат</a:t>
            </a:r>
            <a:r>
              <a:rPr lang="ru-RU" dirty="0"/>
              <a:t>-нам».</a:t>
            </a:r>
          </a:p>
          <a:p>
            <a:pPr marL="0" indent="0">
              <a:buNone/>
            </a:pPr>
            <a:r>
              <a:rPr lang="ru-RU" dirty="0"/>
              <a:t>Повторить 3-5 раз.</a:t>
            </a:r>
          </a:p>
          <a:p>
            <a:pPr marL="0" indent="0">
              <a:buNone/>
            </a:pPr>
            <a:r>
              <a:rPr lang="ru-RU" dirty="0"/>
              <a:t>Примечание. «</a:t>
            </a:r>
            <a:r>
              <a:rPr lang="ru-RU" dirty="0" err="1"/>
              <a:t>Сат</a:t>
            </a:r>
            <a:r>
              <a:rPr lang="ru-RU" dirty="0"/>
              <a:t>» произносить резко, как свист, поджимая живот к позвоночному столбу - это резкий выдох. «Нам» произносить мягко, расслабляя мышцы живота-это небольшой вдох.</a:t>
            </a:r>
          </a:p>
          <a:p>
            <a:pPr marL="0" indent="0">
              <a:buNone/>
            </a:pPr>
            <a:r>
              <a:rPr lang="ru-RU" dirty="0"/>
              <a:t>Цикл дыхания: выдох «</a:t>
            </a:r>
            <a:r>
              <a:rPr lang="ru-RU" dirty="0" err="1"/>
              <a:t>сат</a:t>
            </a:r>
            <a:r>
              <a:rPr lang="ru-RU" dirty="0"/>
              <a:t>» - пауза - вдох «нам». С произнесением «</a:t>
            </a:r>
            <a:r>
              <a:rPr lang="ru-RU" dirty="0" err="1"/>
              <a:t>сат</a:t>
            </a:r>
            <a:r>
              <a:rPr lang="ru-RU" dirty="0"/>
              <a:t>» напрягаются мышцы туловища: ноги, ягодицы, живот, грудь, плечи, руки, пальцы рук и ног, мышцы лица и шеи; «нам» - все расслабляется.</a:t>
            </a:r>
          </a:p>
          <a:p>
            <a:pPr marL="0" indent="0">
              <a:buNone/>
            </a:pPr>
            <a:r>
              <a:rPr lang="ru-RU" dirty="0"/>
              <a:t>Упражнение выполняется в медленном темпе. После того как дети 8-10 раз произнесут «</a:t>
            </a:r>
            <a:r>
              <a:rPr lang="ru-RU" dirty="0" err="1"/>
              <a:t>Сат</a:t>
            </a:r>
            <a:r>
              <a:rPr lang="ru-RU" dirty="0"/>
              <a:t>-нам», взрослый говорит: «Позывные принял</a:t>
            </a:r>
            <a:r>
              <a:rPr lang="ru-RU" dirty="0" smtClean="0"/>
              <a:t>!»</a:t>
            </a:r>
            <a:endParaRPr lang="ru-RU" dirty="0"/>
          </a:p>
        </p:txBody>
      </p:sp>
    </p:spTree>
    <p:extLst>
      <p:ext uri="{BB962C8B-B14F-4D97-AF65-F5344CB8AC3E}">
        <p14:creationId xmlns:p14="http://schemas.microsoft.com/office/powerpoint/2010/main" val="1756440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Инопланетяне</a:t>
            </a:r>
            <a:endParaRPr lang="ru-RU" dirty="0"/>
          </a:p>
        </p:txBody>
      </p:sp>
      <p:sp>
        <p:nvSpPr>
          <p:cNvPr id="3" name="Объект 2"/>
          <p:cNvSpPr>
            <a:spLocks noGrp="1"/>
          </p:cNvSpPr>
          <p:nvPr>
            <p:ph sz="quarter" idx="1"/>
          </p:nvPr>
        </p:nvSpPr>
        <p:spPr/>
        <p:txBody>
          <a:bodyPr>
            <a:normAutofit fontScale="92500" lnSpcReduction="10000"/>
          </a:bodyPr>
          <a:lstStyle/>
          <a:p>
            <a:pPr marL="0" indent="0">
              <a:buNone/>
            </a:pPr>
            <a:r>
              <a:rPr lang="ru-RU" dirty="0" smtClean="0"/>
              <a:t>Цель</a:t>
            </a:r>
            <a:r>
              <a:rPr lang="ru-RU" dirty="0"/>
              <a:t>: та же, что и в упражнениях «Дышим тихо, спокойно и плавно», «Планета «</a:t>
            </a:r>
            <a:r>
              <a:rPr lang="ru-RU" dirty="0" err="1"/>
              <a:t>Сат</a:t>
            </a:r>
            <a:r>
              <a:rPr lang="ru-RU" dirty="0"/>
              <a:t>-нам» - отзовись!»</a:t>
            </a:r>
          </a:p>
          <a:p>
            <a:pPr marL="0" indent="0">
              <a:buNone/>
            </a:pPr>
            <a:r>
              <a:rPr lang="ru-RU" dirty="0"/>
              <a:t>Разница в выполнении: напряжение мышц на вдохе, а расслабление на выдохе.</a:t>
            </a:r>
          </a:p>
          <a:p>
            <a:pPr marL="0" indent="0">
              <a:buNone/>
            </a:pPr>
            <a:r>
              <a:rPr lang="ru-RU" dirty="0"/>
              <a:t>Исходное положение - 3-4 раза из положения лежа на спине, 3-4 раза стоя. Упражнение выполняется под словесное сопровождение, например: «Инопланетяне просыпаются, напрягаются» и т. д.</a:t>
            </a:r>
          </a:p>
          <a:p>
            <a:pPr marL="0" indent="0">
              <a:buNone/>
            </a:pPr>
            <a:r>
              <a:rPr lang="ru-RU" dirty="0"/>
              <a:t>Спокойно выдохнуть воздух через нос, втягивая в себя живот, грудную клетку.</a:t>
            </a:r>
          </a:p>
          <a:p>
            <a:pPr marL="0" indent="0">
              <a:buNone/>
            </a:pPr>
            <a:r>
              <a:rPr lang="ru-RU" dirty="0"/>
              <a:t>Медленно и плавно выполнять вдох, заполняя полностью легкие.</a:t>
            </a:r>
          </a:p>
          <a:p>
            <a:pPr marL="0" indent="0">
              <a:buNone/>
            </a:pPr>
            <a:r>
              <a:rPr lang="ru-RU" dirty="0"/>
              <a:t>Задержать дыхание, напрягая все мышцы и мысленно проговаривая: «Я сильный (</a:t>
            </a:r>
            <a:r>
              <a:rPr lang="ru-RU" dirty="0" err="1"/>
              <a:t>ая</a:t>
            </a:r>
            <a:r>
              <a:rPr lang="ru-RU" dirty="0"/>
              <a:t>)».</a:t>
            </a:r>
          </a:p>
          <a:p>
            <a:pPr marL="0" indent="0">
              <a:buNone/>
            </a:pPr>
            <a:r>
              <a:rPr lang="ru-RU" dirty="0"/>
              <a:t>Спокойно выдохнуть воздух через нос с расслаблением мышц</a:t>
            </a:r>
            <a:r>
              <a:rPr lang="ru-RU" dirty="0" smtClean="0"/>
              <a:t>.</a:t>
            </a:r>
            <a:endParaRPr lang="ru-RU" dirty="0"/>
          </a:p>
        </p:txBody>
      </p:sp>
    </p:spTree>
    <p:extLst>
      <p:ext uri="{BB962C8B-B14F-4D97-AF65-F5344CB8AC3E}">
        <p14:creationId xmlns:p14="http://schemas.microsoft.com/office/powerpoint/2010/main" val="8299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981200" y="692696"/>
          <a:ext cx="8229600" cy="5881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4352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пальчиковая гимнастика</a:t>
            </a:r>
          </a:p>
        </p:txBody>
      </p:sp>
      <p:pic>
        <p:nvPicPr>
          <p:cNvPr id="4" name="Объект 3"/>
          <p:cNvPicPr>
            <a:picLocks noGrp="1" noChangeAspect="1"/>
          </p:cNvPicPr>
          <p:nvPr>
            <p:ph sz="quarter" idx="1"/>
          </p:nvPr>
        </p:nvPicPr>
        <p:blipFill>
          <a:blip r:embed="rId2"/>
          <a:stretch>
            <a:fillRect/>
          </a:stretch>
        </p:blipFill>
        <p:spPr>
          <a:xfrm>
            <a:off x="2540000" y="1751012"/>
            <a:ext cx="6096000" cy="4572000"/>
          </a:xfrm>
          <a:prstGeom prst="rect">
            <a:avLst/>
          </a:prstGeom>
        </p:spPr>
      </p:pic>
    </p:spTree>
    <p:extLst>
      <p:ext uri="{BB962C8B-B14F-4D97-AF65-F5344CB8AC3E}">
        <p14:creationId xmlns:p14="http://schemas.microsoft.com/office/powerpoint/2010/main" val="3363498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Простые правила </a:t>
            </a:r>
            <a:r>
              <a:rPr lang="ru-RU" dirty="0" smtClean="0"/>
              <a:t>игры</a:t>
            </a:r>
            <a:endParaRPr lang="ru-RU" dirty="0"/>
          </a:p>
        </p:txBody>
      </p:sp>
      <p:sp>
        <p:nvSpPr>
          <p:cNvPr id="3" name="Объект 2"/>
          <p:cNvSpPr>
            <a:spLocks noGrp="1"/>
          </p:cNvSpPr>
          <p:nvPr>
            <p:ph sz="quarter" idx="1"/>
          </p:nvPr>
        </p:nvSpPr>
        <p:spPr/>
        <p:txBody>
          <a:bodyPr/>
          <a:lstStyle/>
          <a:p>
            <a:pPr marL="0" indent="0">
              <a:buNone/>
            </a:pPr>
            <a:r>
              <a:rPr lang="ru-RU" dirty="0" smtClean="0"/>
              <a:t>1</a:t>
            </a:r>
            <a:r>
              <a:rPr lang="ru-RU" dirty="0"/>
              <a:t>. Старайтесь, чтобы в игры вовлекались все пальчики (особенно безымянный и мизинчик – они самые ленивые).</a:t>
            </a:r>
          </a:p>
          <a:p>
            <a:pPr marL="0" indent="0">
              <a:buNone/>
            </a:pPr>
            <a:r>
              <a:rPr lang="ru-RU" dirty="0"/>
              <a:t>2. Обязательно чередуйте три типа движений:</a:t>
            </a:r>
          </a:p>
          <a:p>
            <a:pPr>
              <a:buFont typeface="Wingdings" panose="05000000000000000000" pitchFamily="2" charset="2"/>
              <a:buChar char="Ø"/>
            </a:pPr>
            <a:r>
              <a:rPr lang="ru-RU" dirty="0"/>
              <a:t>сжатие;</a:t>
            </a:r>
          </a:p>
          <a:p>
            <a:pPr>
              <a:buFont typeface="Wingdings" panose="05000000000000000000" pitchFamily="2" charset="2"/>
              <a:buChar char="Ø"/>
            </a:pPr>
            <a:r>
              <a:rPr lang="ru-RU" dirty="0"/>
              <a:t>растяжение;</a:t>
            </a:r>
          </a:p>
          <a:p>
            <a:pPr>
              <a:buFont typeface="Wingdings" panose="05000000000000000000" pitchFamily="2" charset="2"/>
              <a:buChar char="Ø"/>
            </a:pPr>
            <a:r>
              <a:rPr lang="ru-RU" dirty="0"/>
              <a:t>расслабление.</a:t>
            </a:r>
          </a:p>
        </p:txBody>
      </p:sp>
      <p:sp>
        <p:nvSpPr>
          <p:cNvPr id="4" name="Объект 3"/>
          <p:cNvSpPr>
            <a:spLocks noGrp="1"/>
          </p:cNvSpPr>
          <p:nvPr>
            <p:ph sz="quarter" idx="2"/>
          </p:nvPr>
        </p:nvSpPr>
        <p:spPr/>
        <p:txBody>
          <a:bodyPr/>
          <a:lstStyle/>
          <a:p>
            <a:endParaRPr lang="ru-RU"/>
          </a:p>
        </p:txBody>
      </p:sp>
    </p:spTree>
    <p:extLst>
      <p:ext uri="{BB962C8B-B14F-4D97-AF65-F5344CB8AC3E}">
        <p14:creationId xmlns:p14="http://schemas.microsoft.com/office/powerpoint/2010/main" val="2660317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еще активизировать </a:t>
            </a:r>
            <a:r>
              <a:rPr lang="ru-RU" dirty="0" smtClean="0"/>
              <a:t>пальчики?</a:t>
            </a:r>
            <a:endParaRPr lang="ru-RU" dirty="0"/>
          </a:p>
        </p:txBody>
      </p:sp>
      <p:sp>
        <p:nvSpPr>
          <p:cNvPr id="3" name="Объект 2"/>
          <p:cNvSpPr>
            <a:spLocks noGrp="1"/>
          </p:cNvSpPr>
          <p:nvPr>
            <p:ph sz="quarter" idx="1"/>
          </p:nvPr>
        </p:nvSpPr>
        <p:spPr/>
        <p:txBody>
          <a:bodyPr/>
          <a:lstStyle/>
          <a:p>
            <a:pPr marL="0" indent="0">
              <a:buNone/>
            </a:pPr>
            <a:endParaRPr lang="ru-RU" dirty="0"/>
          </a:p>
          <a:p>
            <a:pPr marL="0" indent="0">
              <a:buNone/>
            </a:pPr>
            <a:r>
              <a:rPr lang="ru-RU" dirty="0"/>
              <a:t>1. Дайте газету, листы бумаги – пусть </a:t>
            </a:r>
            <a:r>
              <a:rPr lang="ru-RU" dirty="0" smtClean="0"/>
              <a:t>рвет.</a:t>
            </a:r>
            <a:endParaRPr lang="ru-RU" dirty="0"/>
          </a:p>
          <a:p>
            <a:pPr marL="0" indent="0">
              <a:buNone/>
            </a:pPr>
            <a:r>
              <a:rPr lang="ru-RU" dirty="0"/>
              <a:t>2. Нанижите на крепкую нитку крупные пуговицы – пусть перебирает.</a:t>
            </a:r>
          </a:p>
          <a:p>
            <a:pPr marL="0" indent="0">
              <a:buNone/>
            </a:pPr>
            <a:r>
              <a:rPr lang="ru-RU" dirty="0"/>
              <a:t>3. Дайте деревянные бусы, счеты, пирамидки.</a:t>
            </a:r>
          </a:p>
          <a:p>
            <a:pPr marL="0" indent="0">
              <a:buNone/>
            </a:pPr>
            <a:r>
              <a:rPr lang="ru-RU" dirty="0"/>
              <a:t>4. Нарисуйте на пластмассовых пробках мордочки, наденьте на пальцы. У вас получится пальчиковый театр.</a:t>
            </a:r>
          </a:p>
        </p:txBody>
      </p:sp>
    </p:spTree>
    <p:extLst>
      <p:ext uri="{BB962C8B-B14F-4D97-AF65-F5344CB8AC3E}">
        <p14:creationId xmlns:p14="http://schemas.microsoft.com/office/powerpoint/2010/main" val="3662959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Пальчиковая гимнастика «Шел медведь</a:t>
            </a:r>
            <a:r>
              <a:rPr lang="ru-RU" dirty="0" smtClean="0"/>
              <a:t>»</a:t>
            </a:r>
            <a:endParaRPr lang="ru-RU" dirty="0"/>
          </a:p>
        </p:txBody>
      </p:sp>
      <p:sp>
        <p:nvSpPr>
          <p:cNvPr id="3" name="Объект 2"/>
          <p:cNvSpPr>
            <a:spLocks noGrp="1"/>
          </p:cNvSpPr>
          <p:nvPr>
            <p:ph sz="quarter" idx="1"/>
          </p:nvPr>
        </p:nvSpPr>
        <p:spPr/>
        <p:txBody>
          <a:bodyPr>
            <a:normAutofit fontScale="92500" lnSpcReduction="20000"/>
          </a:bodyPr>
          <a:lstStyle/>
          <a:p>
            <a:pPr marL="0" indent="0">
              <a:buNone/>
            </a:pPr>
            <a:r>
              <a:rPr lang="ru-RU" i="1" dirty="0" smtClean="0"/>
              <a:t>Шел </a:t>
            </a:r>
            <a:r>
              <a:rPr lang="ru-RU" i="1" dirty="0"/>
              <a:t>медведь к своей берлоге</a:t>
            </a:r>
          </a:p>
          <a:p>
            <a:pPr marL="0" indent="0">
              <a:buNone/>
            </a:pPr>
            <a:r>
              <a:rPr lang="ru-RU" i="1" dirty="0"/>
              <a:t>Да споткнулся на дороге.</a:t>
            </a:r>
          </a:p>
          <a:p>
            <a:pPr marL="0" indent="0">
              <a:buNone/>
            </a:pPr>
            <a:r>
              <a:rPr lang="ru-RU" i="1" dirty="0"/>
              <a:t>«Видно, очень мало сил</a:t>
            </a:r>
          </a:p>
          <a:p>
            <a:pPr marL="0" indent="0">
              <a:buNone/>
            </a:pPr>
            <a:r>
              <a:rPr lang="ru-RU" i="1" dirty="0"/>
              <a:t>Я на зиму накопил»,-</a:t>
            </a:r>
          </a:p>
          <a:p>
            <a:pPr marL="0" indent="0">
              <a:buNone/>
            </a:pPr>
            <a:r>
              <a:rPr lang="ru-RU" i="1" dirty="0"/>
              <a:t>Так подумал и пошел</a:t>
            </a:r>
          </a:p>
          <a:p>
            <a:pPr marL="0" indent="0">
              <a:buNone/>
            </a:pPr>
            <a:r>
              <a:rPr lang="ru-RU" i="1" dirty="0"/>
              <a:t>Он на поиск диких пчел.</a:t>
            </a:r>
          </a:p>
          <a:p>
            <a:pPr marL="0" indent="0">
              <a:buNone/>
            </a:pPr>
            <a:r>
              <a:rPr lang="ru-RU" i="1" dirty="0"/>
              <a:t>Все медведи сладкоежки,</a:t>
            </a:r>
          </a:p>
          <a:p>
            <a:pPr marL="0" indent="0">
              <a:buNone/>
            </a:pPr>
            <a:r>
              <a:rPr lang="ru-RU" i="1" dirty="0"/>
              <a:t>Любят есть медок без спешки,</a:t>
            </a:r>
          </a:p>
          <a:p>
            <a:pPr marL="0" indent="0">
              <a:buNone/>
            </a:pPr>
            <a:r>
              <a:rPr lang="ru-RU" i="1" dirty="0"/>
              <a:t>А наевшись, без тревоги</a:t>
            </a:r>
          </a:p>
          <a:p>
            <a:pPr marL="0" indent="0">
              <a:buNone/>
            </a:pPr>
            <a:r>
              <a:rPr lang="ru-RU" i="1" dirty="0"/>
              <a:t>До весны сопят в берлоге.</a:t>
            </a:r>
          </a:p>
          <a:p>
            <a:pPr marL="0" indent="0">
              <a:buNone/>
            </a:pPr>
            <a:endParaRPr lang="ru-RU" dirty="0" smtClean="0"/>
          </a:p>
          <a:p>
            <a:pPr marL="0" indent="0">
              <a:buNone/>
            </a:pPr>
            <a:r>
              <a:rPr lang="ru-RU" dirty="0" smtClean="0"/>
              <a:t>Массируют </a:t>
            </a:r>
            <a:r>
              <a:rPr lang="ru-RU" dirty="0"/>
              <a:t>каждый палец, начиная с большого, сначала на левой руке,</a:t>
            </a:r>
          </a:p>
          <a:p>
            <a:pPr marL="0" indent="0">
              <a:buNone/>
            </a:pPr>
            <a:r>
              <a:rPr lang="ru-RU" dirty="0"/>
              <a:t>потом на правой. На каждую строчку выполняется массаж одного пальца.</a:t>
            </a:r>
          </a:p>
        </p:txBody>
      </p:sp>
    </p:spTree>
    <p:extLst>
      <p:ext uri="{BB962C8B-B14F-4D97-AF65-F5344CB8AC3E}">
        <p14:creationId xmlns:p14="http://schemas.microsoft.com/office/powerpoint/2010/main" val="1161547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Дети любят всех зверей…</a:t>
            </a:r>
            <a:endParaRPr lang="ru-RU" dirty="0"/>
          </a:p>
        </p:txBody>
      </p:sp>
      <p:sp>
        <p:nvSpPr>
          <p:cNvPr id="3" name="Объект 2"/>
          <p:cNvSpPr>
            <a:spLocks noGrp="1"/>
          </p:cNvSpPr>
          <p:nvPr>
            <p:ph sz="quarter" idx="1"/>
          </p:nvPr>
        </p:nvSpPr>
        <p:spPr/>
        <p:txBody>
          <a:bodyPr>
            <a:normAutofit fontScale="92500" lnSpcReduction="10000"/>
          </a:bodyPr>
          <a:lstStyle/>
          <a:p>
            <a:pPr marL="0" indent="0">
              <a:buNone/>
            </a:pPr>
            <a:r>
              <a:rPr lang="ru-RU" b="1" dirty="0"/>
              <a:t>Правая рука</a:t>
            </a:r>
          </a:p>
          <a:p>
            <a:pPr marL="0" indent="0">
              <a:buNone/>
            </a:pPr>
            <a:r>
              <a:rPr lang="ru-RU" i="1" dirty="0"/>
              <a:t>Дети любят всех зверей:</a:t>
            </a:r>
            <a:r>
              <a:rPr lang="ru-RU" dirty="0"/>
              <a:t>		(массируем большой палец)</a:t>
            </a:r>
          </a:p>
          <a:p>
            <a:pPr marL="0" indent="0">
              <a:buNone/>
            </a:pPr>
            <a:r>
              <a:rPr lang="ru-RU" i="1" dirty="0"/>
              <a:t>Птиц и ящериц, и змей,	</a:t>
            </a:r>
            <a:r>
              <a:rPr lang="ru-RU" dirty="0"/>
              <a:t>	(массируем указательный палец)</a:t>
            </a:r>
          </a:p>
          <a:p>
            <a:pPr marL="0" indent="0">
              <a:buNone/>
            </a:pPr>
            <a:r>
              <a:rPr lang="ru-RU" i="1" dirty="0"/>
              <a:t>Пеликанов, журавлей</a:t>
            </a:r>
            <a:r>
              <a:rPr lang="ru-RU" dirty="0"/>
              <a:t>		(массируем средний палец)</a:t>
            </a:r>
          </a:p>
          <a:p>
            <a:pPr marL="0" indent="0">
              <a:buNone/>
            </a:pPr>
            <a:r>
              <a:rPr lang="ru-RU" i="1" dirty="0"/>
              <a:t>Бегемотов, соболей,	</a:t>
            </a:r>
            <a:r>
              <a:rPr lang="ru-RU" dirty="0"/>
              <a:t>	</a:t>
            </a:r>
            <a:r>
              <a:rPr lang="ru-RU" dirty="0" smtClean="0"/>
              <a:t>(</a:t>
            </a:r>
            <a:r>
              <a:rPr lang="ru-RU" dirty="0"/>
              <a:t>массируем безымянный палец)</a:t>
            </a:r>
          </a:p>
          <a:p>
            <a:pPr marL="0" indent="0">
              <a:buNone/>
            </a:pPr>
            <a:r>
              <a:rPr lang="ru-RU" i="1" dirty="0"/>
              <a:t>Голубей и глухарей</a:t>
            </a:r>
            <a:r>
              <a:rPr lang="ru-RU" dirty="0"/>
              <a:t>			(массируем мизинец)</a:t>
            </a:r>
          </a:p>
          <a:p>
            <a:pPr marL="0" indent="0">
              <a:buNone/>
            </a:pPr>
            <a:r>
              <a:rPr lang="ru-RU" b="1" dirty="0" smtClean="0"/>
              <a:t>Левая </a:t>
            </a:r>
            <a:r>
              <a:rPr lang="ru-RU" b="1" dirty="0"/>
              <a:t>рука</a:t>
            </a:r>
          </a:p>
          <a:p>
            <a:pPr marL="0" indent="0">
              <a:buNone/>
            </a:pPr>
            <a:r>
              <a:rPr lang="ru-RU" i="1" dirty="0"/>
              <a:t>И клестов, и снегирей,</a:t>
            </a:r>
            <a:r>
              <a:rPr lang="ru-RU" dirty="0"/>
              <a:t>		(массируем большой палец)</a:t>
            </a:r>
          </a:p>
          <a:p>
            <a:pPr marL="0" indent="0">
              <a:buNone/>
            </a:pPr>
            <a:r>
              <a:rPr lang="ru-RU" i="1" dirty="0"/>
              <a:t>Любят горного козла,</a:t>
            </a:r>
            <a:r>
              <a:rPr lang="ru-RU" dirty="0"/>
              <a:t>		(массируем указательный палец)</a:t>
            </a:r>
          </a:p>
          <a:p>
            <a:pPr marL="0" indent="0">
              <a:buNone/>
            </a:pPr>
            <a:r>
              <a:rPr lang="ru-RU" i="1" dirty="0"/>
              <a:t>Обезьянку и осла,</a:t>
            </a:r>
            <a:r>
              <a:rPr lang="ru-RU" dirty="0"/>
              <a:t>			(массируем средний палец)</a:t>
            </a:r>
          </a:p>
          <a:p>
            <a:pPr marL="0" indent="0">
              <a:buNone/>
            </a:pPr>
            <a:r>
              <a:rPr lang="ru-RU" i="1" dirty="0"/>
              <a:t>Дикобраза и ежа,</a:t>
            </a:r>
            <a:r>
              <a:rPr lang="ru-RU" dirty="0"/>
              <a:t>			(массируем безымянный палец)</a:t>
            </a:r>
          </a:p>
          <a:p>
            <a:pPr marL="0" indent="0">
              <a:buNone/>
            </a:pPr>
            <a:r>
              <a:rPr lang="ru-RU" i="1" dirty="0"/>
              <a:t>Черепаху и ужа.</a:t>
            </a:r>
            <a:r>
              <a:rPr lang="ru-RU" dirty="0"/>
              <a:t>			(массируем мизинец)</a:t>
            </a:r>
          </a:p>
          <a:p>
            <a:endParaRPr lang="ru-RU" dirty="0"/>
          </a:p>
        </p:txBody>
      </p:sp>
    </p:spTree>
    <p:extLst>
      <p:ext uri="{BB962C8B-B14F-4D97-AF65-F5344CB8AC3E}">
        <p14:creationId xmlns:p14="http://schemas.microsoft.com/office/powerpoint/2010/main" val="3887473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Обобщающие слова</a:t>
            </a:r>
            <a:endParaRPr lang="ru-RU" dirty="0"/>
          </a:p>
        </p:txBody>
      </p:sp>
      <p:sp>
        <p:nvSpPr>
          <p:cNvPr id="3" name="Объект 2"/>
          <p:cNvSpPr>
            <a:spLocks noGrp="1"/>
          </p:cNvSpPr>
          <p:nvPr>
            <p:ph sz="quarter" idx="1"/>
          </p:nvPr>
        </p:nvSpPr>
        <p:spPr/>
        <p:txBody>
          <a:bodyPr/>
          <a:lstStyle/>
          <a:p>
            <a:pPr marL="0" indent="0">
              <a:buNone/>
            </a:pPr>
            <a:r>
              <a:rPr lang="ru-RU" dirty="0" err="1" smtClean="0"/>
              <a:t>по-пу-гай</a:t>
            </a:r>
            <a:r>
              <a:rPr lang="ru-RU" dirty="0" smtClean="0"/>
              <a:t> </a:t>
            </a:r>
            <a:r>
              <a:rPr lang="ru-RU" dirty="0"/>
              <a:t>		(мизинец)		</a:t>
            </a:r>
            <a:r>
              <a:rPr lang="ru-RU" dirty="0" err="1"/>
              <a:t>са</a:t>
            </a:r>
            <a:r>
              <a:rPr lang="ru-RU" dirty="0"/>
              <a:t>-</a:t>
            </a:r>
            <a:r>
              <a:rPr lang="ru-RU" dirty="0" err="1"/>
              <a:t>мо</a:t>
            </a:r>
            <a:r>
              <a:rPr lang="ru-RU" dirty="0"/>
              <a:t>-лет	</a:t>
            </a:r>
          </a:p>
          <a:p>
            <a:pPr marL="0" indent="0">
              <a:buNone/>
            </a:pPr>
            <a:r>
              <a:rPr lang="ru-RU" dirty="0" smtClean="0"/>
              <a:t>во-</a:t>
            </a:r>
            <a:r>
              <a:rPr lang="ru-RU" dirty="0" err="1" smtClean="0"/>
              <a:t>ро</a:t>
            </a:r>
            <a:r>
              <a:rPr lang="ru-RU" dirty="0" smtClean="0"/>
              <a:t>-бей</a:t>
            </a:r>
            <a:r>
              <a:rPr lang="ru-RU" dirty="0"/>
              <a:t>		(безымянный)	</a:t>
            </a:r>
            <a:r>
              <a:rPr lang="ru-RU" dirty="0" smtClean="0"/>
              <a:t>теп-</a:t>
            </a:r>
            <a:r>
              <a:rPr lang="ru-RU" dirty="0" err="1" smtClean="0"/>
              <a:t>ло</a:t>
            </a:r>
            <a:r>
              <a:rPr lang="ru-RU" dirty="0" smtClean="0"/>
              <a:t>-ход</a:t>
            </a:r>
            <a:endParaRPr lang="ru-RU" dirty="0"/>
          </a:p>
          <a:p>
            <a:pPr marL="0" indent="0">
              <a:buNone/>
            </a:pPr>
            <a:r>
              <a:rPr lang="ru-RU" dirty="0" err="1" smtClean="0"/>
              <a:t>пе</a:t>
            </a:r>
            <a:r>
              <a:rPr lang="ru-RU" dirty="0" smtClean="0"/>
              <a:t>-ли-</a:t>
            </a:r>
            <a:r>
              <a:rPr lang="ru-RU" dirty="0" err="1" smtClean="0"/>
              <a:t>кан</a:t>
            </a:r>
            <a:r>
              <a:rPr lang="ru-RU" dirty="0"/>
              <a:t>		(средний)		вер-то-лет		</a:t>
            </a:r>
          </a:p>
          <a:p>
            <a:pPr marL="0" indent="0">
              <a:buNone/>
            </a:pPr>
            <a:r>
              <a:rPr lang="ru-RU" dirty="0" smtClean="0"/>
              <a:t>со-</a:t>
            </a:r>
            <a:r>
              <a:rPr lang="ru-RU" dirty="0" err="1" smtClean="0"/>
              <a:t>ло</a:t>
            </a:r>
            <a:r>
              <a:rPr lang="ru-RU" dirty="0" smtClean="0"/>
              <a:t>-вей</a:t>
            </a:r>
            <a:r>
              <a:rPr lang="ru-RU" dirty="0"/>
              <a:t>		(указательный	</a:t>
            </a:r>
            <a:r>
              <a:rPr lang="ru-RU" dirty="0" smtClean="0"/>
              <a:t>вез-де-ход</a:t>
            </a:r>
            <a:endParaRPr lang="ru-RU" dirty="0"/>
          </a:p>
          <a:p>
            <a:pPr marL="0" indent="0">
              <a:buNone/>
            </a:pPr>
            <a:r>
              <a:rPr lang="ru-RU" b="1" dirty="0" err="1" smtClean="0"/>
              <a:t>пти-цы</a:t>
            </a:r>
            <a:r>
              <a:rPr lang="ru-RU" dirty="0"/>
              <a:t>		(большой)		</a:t>
            </a:r>
            <a:r>
              <a:rPr lang="ru-RU" b="1" dirty="0"/>
              <a:t>транс-порт</a:t>
            </a:r>
          </a:p>
          <a:p>
            <a:endParaRPr lang="ru-RU" dirty="0"/>
          </a:p>
        </p:txBody>
      </p:sp>
    </p:spTree>
    <p:extLst>
      <p:ext uri="{BB962C8B-B14F-4D97-AF65-F5344CB8AC3E}">
        <p14:creationId xmlns:p14="http://schemas.microsoft.com/office/powerpoint/2010/main" val="3904469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Щелчки</a:t>
            </a:r>
            <a:endParaRPr lang="ru-RU" dirty="0"/>
          </a:p>
        </p:txBody>
      </p:sp>
      <p:sp>
        <p:nvSpPr>
          <p:cNvPr id="3" name="Объект 2"/>
          <p:cNvSpPr>
            <a:spLocks noGrp="1"/>
          </p:cNvSpPr>
          <p:nvPr>
            <p:ph sz="quarter" idx="1"/>
          </p:nvPr>
        </p:nvSpPr>
        <p:spPr/>
        <p:txBody>
          <a:bodyPr>
            <a:normAutofit fontScale="92500" lnSpcReduction="20000"/>
          </a:bodyPr>
          <a:lstStyle/>
          <a:p>
            <a:pPr marL="0" indent="0">
              <a:buNone/>
            </a:pPr>
            <a:r>
              <a:rPr lang="ru-RU" dirty="0" smtClean="0"/>
              <a:t>Ладонь  </a:t>
            </a:r>
            <a:r>
              <a:rPr lang="ru-RU" dirty="0"/>
              <a:t>прижата к столу, пальцы разведены. Другая рука (или взрослый) поднимает пальцы по одному (ребенок с силой прижимает палей к столу, сопротивляясь подъему). Заем палец отпускают и он со стуком падает вниз. На каждую строчку – один палец. Начинаем с мизинца.</a:t>
            </a:r>
          </a:p>
          <a:p>
            <a:pPr marL="0" indent="0">
              <a:buNone/>
            </a:pPr>
            <a:r>
              <a:rPr lang="ru-RU" dirty="0"/>
              <a:t>Поднял ушки бурундук,</a:t>
            </a:r>
          </a:p>
          <a:p>
            <a:pPr marL="0" indent="0">
              <a:buNone/>
            </a:pPr>
            <a:r>
              <a:rPr lang="ru-RU" dirty="0"/>
              <a:t>Он в лесу услышал стук</a:t>
            </a:r>
          </a:p>
          <a:p>
            <a:pPr marL="0" indent="0">
              <a:buNone/>
            </a:pPr>
            <a:r>
              <a:rPr lang="ru-RU" dirty="0" smtClean="0"/>
              <a:t>- Это </a:t>
            </a:r>
            <a:r>
              <a:rPr lang="ru-RU" dirty="0"/>
              <a:t>что за громкий стук			ПРАВАЯ РУКА</a:t>
            </a:r>
          </a:p>
          <a:p>
            <a:pPr marL="0" indent="0">
              <a:buNone/>
            </a:pPr>
            <a:r>
              <a:rPr lang="ru-RU" dirty="0"/>
              <a:t>Тук да тук, тук да тук.</a:t>
            </a:r>
          </a:p>
          <a:p>
            <a:pPr marL="0" indent="0">
              <a:buNone/>
            </a:pPr>
            <a:r>
              <a:rPr lang="ru-RU" dirty="0"/>
              <a:t>- А пойдем, - сказал барсук, -</a:t>
            </a:r>
          </a:p>
          <a:p>
            <a:pPr marL="0" indent="0">
              <a:buNone/>
            </a:pPr>
            <a:r>
              <a:rPr lang="ru-RU" dirty="0"/>
              <a:t>Сам увидишь этот трюк:</a:t>
            </a:r>
          </a:p>
          <a:p>
            <a:pPr marL="0" indent="0">
              <a:buNone/>
            </a:pPr>
            <a:r>
              <a:rPr lang="ru-RU" dirty="0"/>
              <a:t>	Это дятел сел на сук</a:t>
            </a:r>
          </a:p>
          <a:p>
            <a:pPr marL="0" indent="0">
              <a:buNone/>
            </a:pPr>
            <a:r>
              <a:rPr lang="ru-RU" dirty="0"/>
              <a:t>	И без крыльев, и без рук		ЛЕВАЯ РУКА</a:t>
            </a:r>
          </a:p>
          <a:p>
            <a:pPr marL="0" indent="0">
              <a:buNone/>
            </a:pPr>
            <a:r>
              <a:rPr lang="ru-RU" dirty="0"/>
              <a:t>	Ищет он, где спрятан жук, - </a:t>
            </a:r>
          </a:p>
          <a:p>
            <a:pPr marL="0" indent="0">
              <a:buNone/>
            </a:pPr>
            <a:r>
              <a:rPr lang="ru-RU" dirty="0"/>
              <a:t>	Вот и слышен перестук. </a:t>
            </a:r>
          </a:p>
          <a:p>
            <a:endParaRPr lang="ru-RU" dirty="0"/>
          </a:p>
          <a:p>
            <a:endParaRPr lang="ru-RU" dirty="0"/>
          </a:p>
          <a:p>
            <a:endParaRPr lang="ru-RU" dirty="0"/>
          </a:p>
        </p:txBody>
      </p:sp>
    </p:spTree>
    <p:extLst>
      <p:ext uri="{BB962C8B-B14F-4D97-AF65-F5344CB8AC3E}">
        <p14:creationId xmlns:p14="http://schemas.microsoft.com/office/powerpoint/2010/main" val="627067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Потягивание за кончики пальцев. «Вытягивание» пальцев за ногтевые фаланги. </a:t>
            </a:r>
          </a:p>
        </p:txBody>
      </p:sp>
      <p:sp>
        <p:nvSpPr>
          <p:cNvPr id="3" name="Объект 2"/>
          <p:cNvSpPr>
            <a:spLocks noGrp="1"/>
          </p:cNvSpPr>
          <p:nvPr>
            <p:ph sz="quarter" idx="1"/>
          </p:nvPr>
        </p:nvSpPr>
        <p:spPr/>
        <p:txBody>
          <a:bodyPr>
            <a:normAutofit fontScale="92500" lnSpcReduction="20000"/>
          </a:bodyPr>
          <a:lstStyle/>
          <a:p>
            <a:pPr marL="0" indent="0">
              <a:buNone/>
            </a:pPr>
            <a:r>
              <a:rPr lang="ru-RU" dirty="0" smtClean="0"/>
              <a:t>Начинаем </a:t>
            </a:r>
            <a:r>
              <a:rPr lang="ru-RU" dirty="0"/>
              <a:t>с мизинца.</a:t>
            </a:r>
          </a:p>
          <a:p>
            <a:pPr marL="0" indent="0">
              <a:buNone/>
            </a:pPr>
            <a:r>
              <a:rPr lang="ru-RU" dirty="0"/>
              <a:t>Тянут, тянут</a:t>
            </a:r>
          </a:p>
          <a:p>
            <a:pPr marL="0" indent="0">
              <a:buNone/>
            </a:pPr>
            <a:r>
              <a:rPr lang="ru-RU" dirty="0"/>
              <a:t>Бабка с дедкой</a:t>
            </a:r>
          </a:p>
          <a:p>
            <a:pPr marL="0" indent="0">
              <a:buNone/>
            </a:pPr>
            <a:r>
              <a:rPr lang="ru-RU" dirty="0"/>
              <a:t>Из земли				ПРАВАЯ РУКА</a:t>
            </a:r>
          </a:p>
          <a:p>
            <a:pPr marL="0" indent="0">
              <a:buNone/>
            </a:pPr>
            <a:r>
              <a:rPr lang="ru-RU" dirty="0"/>
              <a:t>Большую репку</a:t>
            </a:r>
          </a:p>
          <a:p>
            <a:pPr marL="0" indent="0">
              <a:buNone/>
            </a:pPr>
            <a:r>
              <a:rPr lang="ru-RU" dirty="0"/>
              <a:t>«Вот пришла бы</a:t>
            </a:r>
          </a:p>
          <a:p>
            <a:pPr marL="0" indent="0">
              <a:buNone/>
            </a:pPr>
            <a:r>
              <a:rPr lang="ru-RU" dirty="0" smtClean="0"/>
              <a:t>Наша </a:t>
            </a:r>
            <a:r>
              <a:rPr lang="ru-RU" dirty="0"/>
              <a:t>внучка</a:t>
            </a:r>
          </a:p>
          <a:p>
            <a:pPr marL="0" indent="0">
              <a:buNone/>
            </a:pPr>
            <a:r>
              <a:rPr lang="ru-RU" dirty="0" smtClean="0"/>
              <a:t>Помогла </a:t>
            </a:r>
            <a:r>
              <a:rPr lang="ru-RU" dirty="0"/>
              <a:t>б </a:t>
            </a:r>
          </a:p>
          <a:p>
            <a:pPr marL="0" indent="0">
              <a:buNone/>
            </a:pPr>
            <a:r>
              <a:rPr lang="ru-RU" dirty="0"/>
              <a:t>Собака Жучка		</a:t>
            </a:r>
            <a:r>
              <a:rPr lang="ru-RU" dirty="0" smtClean="0"/>
              <a:t>	ЛЕВАЯ </a:t>
            </a:r>
            <a:r>
              <a:rPr lang="ru-RU" dirty="0"/>
              <a:t>РУКА</a:t>
            </a:r>
          </a:p>
          <a:p>
            <a:pPr marL="0" indent="0">
              <a:buNone/>
            </a:pPr>
            <a:r>
              <a:rPr lang="ru-RU" dirty="0"/>
              <a:t>Где же кошка?</a:t>
            </a:r>
          </a:p>
          <a:p>
            <a:pPr marL="0" indent="0">
              <a:buNone/>
            </a:pPr>
            <a:r>
              <a:rPr lang="ru-RU" dirty="0"/>
              <a:t>Мышка – крошка?»</a:t>
            </a:r>
          </a:p>
          <a:p>
            <a:pPr marL="0" indent="0">
              <a:buNone/>
            </a:pPr>
            <a:r>
              <a:rPr lang="ru-RU" dirty="0"/>
              <a:t>Хоть держалась крепко 		(руки в замок)</a:t>
            </a:r>
          </a:p>
          <a:p>
            <a:pPr marL="0" indent="0">
              <a:buNone/>
            </a:pPr>
            <a:r>
              <a:rPr lang="ru-RU" dirty="0"/>
              <a:t>Вытянута репка			(руки расцепить, в стороны)</a:t>
            </a:r>
          </a:p>
          <a:p>
            <a:endParaRPr lang="ru-RU" dirty="0"/>
          </a:p>
        </p:txBody>
      </p:sp>
    </p:spTree>
    <p:extLst>
      <p:ext uri="{BB962C8B-B14F-4D97-AF65-F5344CB8AC3E}">
        <p14:creationId xmlns:p14="http://schemas.microsoft.com/office/powerpoint/2010/main" val="2927471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Поочередное соединение всех пальцев с </a:t>
            </a:r>
            <a:r>
              <a:rPr lang="ru-RU" dirty="0" smtClean="0"/>
              <a:t>большим</a:t>
            </a:r>
            <a:endParaRPr lang="ru-RU" dirty="0"/>
          </a:p>
        </p:txBody>
      </p:sp>
      <p:sp>
        <p:nvSpPr>
          <p:cNvPr id="3" name="Объект 2"/>
          <p:cNvSpPr>
            <a:spLocks noGrp="1"/>
          </p:cNvSpPr>
          <p:nvPr>
            <p:ph sz="quarter" idx="1"/>
          </p:nvPr>
        </p:nvSpPr>
        <p:spPr/>
        <p:txBody>
          <a:bodyPr>
            <a:normAutofit lnSpcReduction="10000"/>
          </a:bodyPr>
          <a:lstStyle/>
          <a:p>
            <a:pPr marL="0" indent="0">
              <a:buNone/>
            </a:pPr>
            <a:r>
              <a:rPr lang="ru-RU" dirty="0" smtClean="0"/>
              <a:t>На </a:t>
            </a:r>
            <a:r>
              <a:rPr lang="ru-RU" dirty="0"/>
              <a:t>каждый ударный слог пальцы одной руки   соединяются с большим в следующем порядке: 2, 3, 4, 5, 5, 4, 3, 2, 1. Затем – смена рук.</a:t>
            </a:r>
          </a:p>
          <a:p>
            <a:pPr marL="0" indent="0">
              <a:buNone/>
            </a:pPr>
            <a:r>
              <a:rPr lang="ru-RU" dirty="0"/>
              <a:t>   1-2              1-3       1-4        1-5</a:t>
            </a:r>
          </a:p>
          <a:p>
            <a:pPr marL="0" indent="0">
              <a:buNone/>
            </a:pPr>
            <a:r>
              <a:rPr lang="ru-RU" dirty="0"/>
              <a:t>Ищет           птичка     и в      траве</a:t>
            </a:r>
          </a:p>
          <a:p>
            <a:pPr marL="0" indent="0">
              <a:buNone/>
            </a:pPr>
            <a:r>
              <a:rPr lang="ru-RU" dirty="0"/>
              <a:t>   1-5         1-4         1-3            1-2</a:t>
            </a:r>
          </a:p>
          <a:p>
            <a:pPr marL="0" indent="0">
              <a:buNone/>
            </a:pPr>
            <a:r>
              <a:rPr lang="ru-RU" dirty="0"/>
              <a:t>И на        ветках       и в        листве</a:t>
            </a:r>
          </a:p>
          <a:p>
            <a:pPr marL="0" indent="0">
              <a:buNone/>
            </a:pPr>
            <a:r>
              <a:rPr lang="ru-RU" dirty="0"/>
              <a:t>	Смена рук</a:t>
            </a:r>
          </a:p>
          <a:p>
            <a:pPr marL="0" indent="0">
              <a:buNone/>
            </a:pPr>
            <a:r>
              <a:rPr lang="ru-RU" dirty="0"/>
              <a:t>  1-2       1-3             1-4             1-5</a:t>
            </a:r>
          </a:p>
          <a:p>
            <a:pPr marL="0" indent="0">
              <a:buNone/>
            </a:pPr>
            <a:r>
              <a:rPr lang="ru-RU" dirty="0"/>
              <a:t>И          среди     больших       лугов</a:t>
            </a:r>
          </a:p>
          <a:p>
            <a:pPr marL="0" indent="0">
              <a:buNone/>
            </a:pPr>
            <a:r>
              <a:rPr lang="ru-RU" dirty="0"/>
              <a:t>   5-1            4-1                  3-1              2-1</a:t>
            </a:r>
          </a:p>
          <a:p>
            <a:pPr marL="0" indent="0">
              <a:buNone/>
            </a:pPr>
            <a:r>
              <a:rPr lang="ru-RU" dirty="0"/>
              <a:t>Мух,         червей,           слепней,       жуков</a:t>
            </a:r>
          </a:p>
          <a:p>
            <a:endParaRPr lang="ru-RU" dirty="0"/>
          </a:p>
          <a:p>
            <a:endParaRPr lang="ru-RU" dirty="0"/>
          </a:p>
        </p:txBody>
      </p:sp>
    </p:spTree>
    <p:extLst>
      <p:ext uri="{BB962C8B-B14F-4D97-AF65-F5344CB8AC3E}">
        <p14:creationId xmlns:p14="http://schemas.microsoft.com/office/powerpoint/2010/main" val="2129554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a:t>
            </a:r>
            <a:endParaRPr lang="ru-RU" dirty="0"/>
          </a:p>
        </p:txBody>
      </p:sp>
      <p:sp>
        <p:nvSpPr>
          <p:cNvPr id="3" name="Объект 2"/>
          <p:cNvSpPr>
            <a:spLocks noGrp="1"/>
          </p:cNvSpPr>
          <p:nvPr>
            <p:ph sz="quarter" idx="1"/>
          </p:nvPr>
        </p:nvSpPr>
        <p:spPr/>
        <p:txBody>
          <a:bodyPr>
            <a:normAutofit fontScale="70000" lnSpcReduction="20000"/>
          </a:bodyPr>
          <a:lstStyle/>
          <a:p>
            <a:pPr marL="0" indent="0">
              <a:buNone/>
            </a:pPr>
            <a:r>
              <a:rPr lang="ru-RU" dirty="0" smtClean="0"/>
              <a:t>Я </a:t>
            </a:r>
            <a:r>
              <a:rPr lang="ru-RU" dirty="0"/>
              <a:t>хочу построить дом,</a:t>
            </a:r>
          </a:p>
          <a:p>
            <a:pPr marL="0" indent="0">
              <a:buNone/>
            </a:pPr>
            <a:r>
              <a:rPr lang="ru-RU" dirty="0"/>
              <a:t>(Руки сложить домиком, и поднять над головой)</a:t>
            </a:r>
          </a:p>
          <a:p>
            <a:pPr marL="0" indent="0">
              <a:buNone/>
            </a:pPr>
            <a:r>
              <a:rPr lang="ru-RU" dirty="0"/>
              <a:t>Чтоб окошко было в нём,</a:t>
            </a:r>
          </a:p>
          <a:p>
            <a:pPr marL="0" indent="0">
              <a:buNone/>
            </a:pPr>
            <a:r>
              <a:rPr lang="ru-RU" dirty="0"/>
              <a:t>(Пальчики обеих рук соединить в кружочек)</a:t>
            </a:r>
          </a:p>
          <a:p>
            <a:pPr marL="0" indent="0">
              <a:buNone/>
            </a:pPr>
            <a:r>
              <a:rPr lang="ru-RU" dirty="0"/>
              <a:t>Чтоб у дома дверь была,</a:t>
            </a:r>
          </a:p>
          <a:p>
            <a:pPr marL="0" indent="0">
              <a:buNone/>
            </a:pPr>
            <a:r>
              <a:rPr lang="ru-RU" dirty="0"/>
              <a:t>(Ладошки рук соединяем вместе вертикально)</a:t>
            </a:r>
          </a:p>
          <a:p>
            <a:pPr marL="0" indent="0">
              <a:buNone/>
            </a:pPr>
            <a:r>
              <a:rPr lang="ru-RU" dirty="0"/>
              <a:t>Рядом чтоб сосна росла.</a:t>
            </a:r>
          </a:p>
          <a:p>
            <a:pPr marL="0" indent="0">
              <a:buNone/>
            </a:pPr>
            <a:r>
              <a:rPr lang="ru-RU" dirty="0"/>
              <a:t>(Одну руку поднимаем вверх и "растопыриваем" пальчики)</a:t>
            </a:r>
          </a:p>
          <a:p>
            <a:pPr marL="0" indent="0">
              <a:buNone/>
            </a:pPr>
            <a:r>
              <a:rPr lang="ru-RU" dirty="0"/>
              <a:t>Чтоб вокруг забор стоял,</a:t>
            </a:r>
          </a:p>
          <a:p>
            <a:pPr marL="0" indent="0">
              <a:buNone/>
            </a:pPr>
            <a:r>
              <a:rPr lang="ru-RU" dirty="0"/>
              <a:t>Пёс ворота охранял,</a:t>
            </a:r>
          </a:p>
          <a:p>
            <a:pPr marL="0" indent="0">
              <a:buNone/>
            </a:pPr>
            <a:r>
              <a:rPr lang="ru-RU" dirty="0"/>
              <a:t>(Соединяем руки в замочек и делаем круг перед собой)</a:t>
            </a:r>
          </a:p>
          <a:p>
            <a:pPr marL="0" indent="0">
              <a:buNone/>
            </a:pPr>
            <a:r>
              <a:rPr lang="ru-RU" dirty="0"/>
              <a:t>Солнце было, дождик шёл,</a:t>
            </a:r>
          </a:p>
          <a:p>
            <a:pPr marL="0" indent="0">
              <a:buNone/>
            </a:pPr>
            <a:r>
              <a:rPr lang="ru-RU" dirty="0"/>
              <a:t>(Сначала поднимаем руки вверх, пальцы "растопырены". Затем пальцы опускаем вниз, делаем "стряхивающие" движения)</a:t>
            </a:r>
          </a:p>
          <a:p>
            <a:pPr marL="0" indent="0">
              <a:buNone/>
            </a:pPr>
            <a:r>
              <a:rPr lang="ru-RU" dirty="0"/>
              <a:t>И тюльпан в саду расцвёл!</a:t>
            </a:r>
          </a:p>
          <a:p>
            <a:pPr marL="0" indent="0">
              <a:buNone/>
            </a:pPr>
            <a:r>
              <a:rPr lang="ru-RU" dirty="0"/>
              <a:t>(Соединяем вместе ладошки и медленно раскрываем пальчики -   "бутончик тюльпана")</a:t>
            </a:r>
          </a:p>
        </p:txBody>
      </p:sp>
    </p:spTree>
    <p:extLst>
      <p:ext uri="{BB962C8B-B14F-4D97-AF65-F5344CB8AC3E}">
        <p14:creationId xmlns:p14="http://schemas.microsoft.com/office/powerpoint/2010/main" val="33890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Дизартрия</a:t>
            </a:r>
            <a:endParaRPr lang="ru-RU" b="1" dirty="0"/>
          </a:p>
        </p:txBody>
      </p:sp>
      <p:sp>
        <p:nvSpPr>
          <p:cNvPr id="3" name="Содержимое 2"/>
          <p:cNvSpPr>
            <a:spLocks noGrp="1"/>
          </p:cNvSpPr>
          <p:nvPr>
            <p:ph sz="half" idx="1"/>
          </p:nvPr>
        </p:nvSpPr>
        <p:spPr>
          <a:xfrm>
            <a:off x="609600" y="2045570"/>
            <a:ext cx="5288924" cy="4149168"/>
          </a:xfrm>
        </p:spPr>
        <p:txBody>
          <a:bodyPr/>
          <a:lstStyle/>
          <a:p>
            <a:pPr>
              <a:buNone/>
            </a:pPr>
            <a:r>
              <a:rPr lang="ru-RU" dirty="0" smtClean="0"/>
              <a:t>	</a:t>
            </a:r>
            <a:r>
              <a:rPr lang="ru-RU" sz="2800" dirty="0"/>
              <a:t>Нарушение </a:t>
            </a:r>
            <a:r>
              <a:rPr lang="ru-RU" sz="2800" dirty="0" err="1"/>
              <a:t>звукопроизносительной</a:t>
            </a:r>
            <a:r>
              <a:rPr lang="ru-RU" sz="2800" dirty="0"/>
              <a:t> стороны речи, обусловленное органическим нарушением иннервации речевого аппарата</a:t>
            </a:r>
          </a:p>
        </p:txBody>
      </p:sp>
      <p:pic>
        <p:nvPicPr>
          <p:cNvPr id="5" name="Picture 2"/>
          <p:cNvPicPr>
            <a:picLocks noGrp="1" noChangeAspect="1" noChangeArrowheads="1"/>
          </p:cNvPicPr>
          <p:nvPr>
            <p:ph sz="half" idx="2"/>
          </p:nvPr>
        </p:nvPicPr>
        <p:blipFill>
          <a:blip r:embed="rId2" cstate="print"/>
          <a:srcRect/>
          <a:stretch>
            <a:fillRect/>
          </a:stretch>
        </p:blipFill>
        <p:spPr>
          <a:xfrm>
            <a:off x="6478879" y="1635277"/>
            <a:ext cx="4808565" cy="3606424"/>
          </a:xfrm>
          <a:noFill/>
        </p:spPr>
      </p:pic>
    </p:spTree>
    <p:extLst>
      <p:ext uri="{BB962C8B-B14F-4D97-AF65-F5344CB8AC3E}">
        <p14:creationId xmlns:p14="http://schemas.microsoft.com/office/powerpoint/2010/main" val="18498436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Друзья - </a:t>
            </a:r>
            <a:r>
              <a:rPr lang="ru-RU" dirty="0" smtClean="0"/>
              <a:t>садоводы</a:t>
            </a:r>
            <a:endParaRPr lang="ru-RU" dirty="0"/>
          </a:p>
        </p:txBody>
      </p:sp>
      <p:sp>
        <p:nvSpPr>
          <p:cNvPr id="3" name="Объект 2"/>
          <p:cNvSpPr>
            <a:spLocks noGrp="1"/>
          </p:cNvSpPr>
          <p:nvPr>
            <p:ph sz="quarter" idx="1"/>
          </p:nvPr>
        </p:nvSpPr>
        <p:spPr/>
        <p:txBody>
          <a:bodyPr>
            <a:normAutofit fontScale="77500" lnSpcReduction="20000"/>
          </a:bodyPr>
          <a:lstStyle/>
          <a:p>
            <a:pPr marL="0" indent="0">
              <a:buNone/>
            </a:pPr>
            <a:r>
              <a:rPr lang="ru-RU" dirty="0" smtClean="0"/>
              <a:t>Палец </a:t>
            </a:r>
            <a:r>
              <a:rPr lang="ru-RU" dirty="0"/>
              <a:t>толстый и большой</a:t>
            </a:r>
          </a:p>
          <a:p>
            <a:pPr marL="0" indent="0">
              <a:buNone/>
            </a:pPr>
            <a:r>
              <a:rPr lang="ru-RU" dirty="0"/>
              <a:t>В сад за сливами пошёл.</a:t>
            </a:r>
          </a:p>
          <a:p>
            <a:pPr marL="0" indent="0">
              <a:buNone/>
            </a:pPr>
            <a:r>
              <a:rPr lang="ru-RU" dirty="0"/>
              <a:t>(Ладошка собрана в "кулачок". Отгибаем большой пальчик, выпрямляем его, затем сгибаем наполовину. Снова сгибаем и так несколько раз)</a:t>
            </a:r>
          </a:p>
          <a:p>
            <a:pPr marL="0" indent="0">
              <a:buNone/>
            </a:pPr>
            <a:r>
              <a:rPr lang="ru-RU" dirty="0"/>
              <a:t>Указательный с порога</a:t>
            </a:r>
          </a:p>
          <a:p>
            <a:pPr marL="0" indent="0">
              <a:buNone/>
            </a:pPr>
            <a:r>
              <a:rPr lang="ru-RU" dirty="0"/>
              <a:t>Указал ему дорогу.</a:t>
            </a:r>
          </a:p>
          <a:p>
            <a:pPr marL="0" indent="0">
              <a:buNone/>
            </a:pPr>
            <a:r>
              <a:rPr lang="ru-RU" dirty="0"/>
              <a:t>(Отгибаем указательный пальчик, далее "сгибаем-разгибаем")</a:t>
            </a:r>
          </a:p>
          <a:p>
            <a:pPr marL="0" indent="0">
              <a:buNone/>
            </a:pPr>
            <a:r>
              <a:rPr lang="ru-RU" dirty="0"/>
              <a:t>Средний палец самый меткий,</a:t>
            </a:r>
          </a:p>
          <a:p>
            <a:pPr marL="0" indent="0">
              <a:buNone/>
            </a:pPr>
            <a:r>
              <a:rPr lang="ru-RU" dirty="0"/>
              <a:t>Он сбивает сливы с ветки.</a:t>
            </a:r>
          </a:p>
          <a:p>
            <a:pPr marL="0" indent="0">
              <a:buNone/>
            </a:pPr>
            <a:r>
              <a:rPr lang="ru-RU" dirty="0"/>
              <a:t>(Отгибаем средний пальчик, "сгибаем-разгибаем" его. При этом нужно стараться не сгибать указательный и большой пальцы)</a:t>
            </a:r>
          </a:p>
          <a:p>
            <a:pPr marL="0" indent="0">
              <a:buNone/>
            </a:pPr>
            <a:r>
              <a:rPr lang="ru-RU" dirty="0"/>
              <a:t>Безымянный подбирает,</a:t>
            </a:r>
          </a:p>
          <a:p>
            <a:pPr marL="0" indent="0">
              <a:buNone/>
            </a:pPr>
            <a:r>
              <a:rPr lang="ru-RU" dirty="0"/>
              <a:t>(Отгибаем также безымянный, постараться не шевелить предыдущими пальчиками)</a:t>
            </a:r>
          </a:p>
          <a:p>
            <a:pPr marL="0" indent="0">
              <a:buNone/>
            </a:pPr>
            <a:r>
              <a:rPr lang="ru-RU" dirty="0"/>
              <a:t>А мизинчик-господинчик</a:t>
            </a:r>
          </a:p>
          <a:p>
            <a:pPr marL="0" indent="0">
              <a:buNone/>
            </a:pPr>
            <a:r>
              <a:rPr lang="ru-RU" dirty="0"/>
              <a:t>В землю косточки бросает!</a:t>
            </a:r>
          </a:p>
          <a:p>
            <a:pPr marL="0" indent="0">
              <a:buNone/>
            </a:pPr>
            <a:r>
              <a:rPr lang="ru-RU" dirty="0"/>
              <a:t>(Отгибаем мизинчик)</a:t>
            </a:r>
          </a:p>
        </p:txBody>
      </p:sp>
    </p:spTree>
    <p:extLst>
      <p:ext uri="{BB962C8B-B14F-4D97-AF65-F5344CB8AC3E}">
        <p14:creationId xmlns:p14="http://schemas.microsoft.com/office/powerpoint/2010/main" val="3194596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Кораблик</a:t>
            </a:r>
            <a:endParaRPr lang="ru-RU" dirty="0"/>
          </a:p>
        </p:txBody>
      </p:sp>
      <p:sp>
        <p:nvSpPr>
          <p:cNvPr id="3" name="Объект 2"/>
          <p:cNvSpPr>
            <a:spLocks noGrp="1"/>
          </p:cNvSpPr>
          <p:nvPr>
            <p:ph sz="quarter" idx="1"/>
          </p:nvPr>
        </p:nvSpPr>
        <p:spPr/>
        <p:txBody>
          <a:bodyPr>
            <a:normAutofit fontScale="70000" lnSpcReduction="20000"/>
          </a:bodyPr>
          <a:lstStyle/>
          <a:p>
            <a:pPr marL="0" indent="0">
              <a:buNone/>
            </a:pPr>
            <a:r>
              <a:rPr lang="ru-RU" dirty="0" smtClean="0"/>
              <a:t>По </a:t>
            </a:r>
            <a:r>
              <a:rPr lang="ru-RU" dirty="0"/>
              <a:t>реке плывёт кораблик,</a:t>
            </a:r>
          </a:p>
          <a:p>
            <a:pPr marL="0" indent="0">
              <a:buNone/>
            </a:pPr>
            <a:r>
              <a:rPr lang="ru-RU" dirty="0"/>
              <a:t>(Прижимаем нижние части ладошек друг к другу, верхние открыты - показываем "кораблик")</a:t>
            </a:r>
          </a:p>
          <a:p>
            <a:pPr marL="0" indent="0">
              <a:buNone/>
            </a:pPr>
            <a:r>
              <a:rPr lang="ru-RU" dirty="0"/>
              <a:t>Он плывёт издалека,</a:t>
            </a:r>
          </a:p>
          <a:p>
            <a:pPr marL="0" indent="0">
              <a:buNone/>
            </a:pPr>
            <a:r>
              <a:rPr lang="ru-RU" dirty="0"/>
              <a:t>(Приставляем горизонтально левую руку к глазам - "смотрим вдаль")</a:t>
            </a:r>
          </a:p>
          <a:p>
            <a:pPr marL="0" indent="0">
              <a:buNone/>
            </a:pPr>
            <a:r>
              <a:rPr lang="ru-RU" dirty="0"/>
              <a:t>На кораблике четыре очень храбрых моряка.</a:t>
            </a:r>
          </a:p>
          <a:p>
            <a:pPr marL="0" indent="0">
              <a:buNone/>
            </a:pPr>
            <a:r>
              <a:rPr lang="ru-RU" dirty="0"/>
              <a:t>(Показать 4 пальца)</a:t>
            </a:r>
          </a:p>
          <a:p>
            <a:pPr marL="0" indent="0">
              <a:buNone/>
            </a:pPr>
            <a:r>
              <a:rPr lang="ru-RU" dirty="0"/>
              <a:t>У них ушки на макушке,</a:t>
            </a:r>
          </a:p>
          <a:p>
            <a:pPr marL="0" indent="0">
              <a:buNone/>
            </a:pPr>
            <a:r>
              <a:rPr lang="ru-RU" dirty="0"/>
              <a:t>(Приставляем обе ладошки к своим ушам)</a:t>
            </a:r>
          </a:p>
          <a:p>
            <a:pPr marL="0" indent="0">
              <a:buNone/>
            </a:pPr>
            <a:r>
              <a:rPr lang="ru-RU" dirty="0"/>
              <a:t>У них длинные хвосты,</a:t>
            </a:r>
          </a:p>
          <a:p>
            <a:pPr marL="0" indent="0">
              <a:buNone/>
            </a:pPr>
            <a:r>
              <a:rPr lang="ru-RU" dirty="0"/>
              <a:t>(Кончики пальцев обеих рук соединяем вместе и далее медленно разводим руки в стороны)</a:t>
            </a:r>
          </a:p>
          <a:p>
            <a:pPr marL="0" indent="0">
              <a:buNone/>
            </a:pPr>
            <a:r>
              <a:rPr lang="ru-RU" dirty="0"/>
              <a:t>И страшны им только кошки, только кошки да коты!</a:t>
            </a:r>
          </a:p>
          <a:p>
            <a:pPr marL="0" indent="0">
              <a:buNone/>
            </a:pPr>
            <a:r>
              <a:rPr lang="ru-RU" dirty="0"/>
              <a:t>(Показываем две открытые от себя ладошки, затем пальчики слегка сгибаем - получаются "коготки")</a:t>
            </a:r>
          </a:p>
          <a:p>
            <a:pPr marL="0" indent="0">
              <a:buNone/>
            </a:pPr>
            <a:r>
              <a:rPr lang="ru-RU" dirty="0"/>
              <a:t>В конце этой игры можно спросить у ребёнка:</a:t>
            </a:r>
          </a:p>
          <a:p>
            <a:pPr marL="0" indent="0">
              <a:buNone/>
            </a:pPr>
            <a:r>
              <a:rPr lang="ru-RU" dirty="0"/>
              <a:t>-Что за моряки были на кораблике?</a:t>
            </a:r>
          </a:p>
          <a:p>
            <a:pPr marL="0" indent="0">
              <a:buNone/>
            </a:pPr>
            <a:r>
              <a:rPr lang="ru-RU" dirty="0"/>
              <a:t>Ответ: мышки</a:t>
            </a:r>
          </a:p>
        </p:txBody>
      </p:sp>
    </p:spTree>
    <p:extLst>
      <p:ext uri="{BB962C8B-B14F-4D97-AF65-F5344CB8AC3E}">
        <p14:creationId xmlns:p14="http://schemas.microsoft.com/office/powerpoint/2010/main" val="3436030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smtClean="0"/>
              <a:t>Лодочка</a:t>
            </a:r>
            <a:endParaRPr lang="ru-RU" dirty="0"/>
          </a:p>
        </p:txBody>
      </p:sp>
      <p:sp>
        <p:nvSpPr>
          <p:cNvPr id="3" name="Объект 2"/>
          <p:cNvSpPr>
            <a:spLocks noGrp="1"/>
          </p:cNvSpPr>
          <p:nvPr>
            <p:ph sz="quarter" idx="1"/>
          </p:nvPr>
        </p:nvSpPr>
        <p:spPr/>
        <p:txBody>
          <a:bodyPr>
            <a:normAutofit fontScale="85000" lnSpcReduction="10000"/>
          </a:bodyPr>
          <a:lstStyle/>
          <a:p>
            <a:pPr marL="0" indent="0">
              <a:buNone/>
            </a:pPr>
            <a:r>
              <a:rPr lang="ru-RU" dirty="0" smtClean="0"/>
              <a:t>Две </a:t>
            </a:r>
            <a:r>
              <a:rPr lang="ru-RU" dirty="0"/>
              <a:t>ладошки прижму,</a:t>
            </a:r>
          </a:p>
          <a:p>
            <a:pPr marL="0" indent="0">
              <a:buNone/>
            </a:pPr>
            <a:r>
              <a:rPr lang="ru-RU" dirty="0"/>
              <a:t>И по морю поплыву.</a:t>
            </a:r>
          </a:p>
          <a:p>
            <a:pPr marL="0" indent="0">
              <a:buNone/>
            </a:pPr>
            <a:r>
              <a:rPr lang="ru-RU" dirty="0"/>
              <a:t>(Прижать друг к другу обе ладошки, при этом не соединяя большие пальцы)</a:t>
            </a:r>
          </a:p>
          <a:p>
            <a:pPr marL="0" indent="0">
              <a:buNone/>
            </a:pPr>
            <a:r>
              <a:rPr lang="ru-RU" dirty="0"/>
              <a:t>Две ладошки, друзья, -</a:t>
            </a:r>
          </a:p>
          <a:p>
            <a:pPr marL="0" indent="0">
              <a:buNone/>
            </a:pPr>
            <a:r>
              <a:rPr lang="ru-RU" dirty="0"/>
              <a:t>Это лодочка моя.</a:t>
            </a:r>
          </a:p>
          <a:p>
            <a:pPr marL="0" indent="0">
              <a:buNone/>
            </a:pPr>
            <a:r>
              <a:rPr lang="ru-RU" dirty="0"/>
              <a:t>(Делать волнообразные движения руками - "лодочка плывёт")</a:t>
            </a:r>
          </a:p>
          <a:p>
            <a:pPr marL="0" indent="0">
              <a:buNone/>
            </a:pPr>
            <a:r>
              <a:rPr lang="ru-RU" dirty="0"/>
              <a:t>Паруса подниму,</a:t>
            </a:r>
          </a:p>
          <a:p>
            <a:pPr marL="0" indent="0">
              <a:buNone/>
            </a:pPr>
            <a:r>
              <a:rPr lang="ru-RU" dirty="0"/>
              <a:t>(У соединенных вместе рук в форме "лодочки" поднять вверх большие пальцы)</a:t>
            </a:r>
          </a:p>
          <a:p>
            <a:pPr marL="0" indent="0">
              <a:buNone/>
            </a:pPr>
            <a:r>
              <a:rPr lang="ru-RU" dirty="0"/>
              <a:t>Синим морем поплыву.</a:t>
            </a:r>
          </a:p>
          <a:p>
            <a:pPr marL="0" indent="0">
              <a:buNone/>
            </a:pPr>
            <a:r>
              <a:rPr lang="ru-RU" dirty="0"/>
              <a:t>(Продолжить волнообразные движения руками - "лодочкой")</a:t>
            </a:r>
          </a:p>
          <a:p>
            <a:pPr marL="0" indent="0">
              <a:buNone/>
            </a:pPr>
            <a:r>
              <a:rPr lang="ru-RU" dirty="0"/>
              <a:t>А по бурным волнам</a:t>
            </a:r>
          </a:p>
          <a:p>
            <a:pPr marL="0" indent="0">
              <a:buNone/>
            </a:pPr>
            <a:r>
              <a:rPr lang="ru-RU" dirty="0"/>
              <a:t>Плывут рыбки тут и там.</a:t>
            </a:r>
          </a:p>
          <a:p>
            <a:pPr marL="0" indent="0">
              <a:buNone/>
            </a:pPr>
            <a:r>
              <a:rPr lang="ru-RU" dirty="0"/>
              <a:t>(Полностью соединить друг с другом две ладошки для имитации рыбок и снова волнообразные движения - "рыбки плывут")</a:t>
            </a:r>
          </a:p>
        </p:txBody>
      </p:sp>
    </p:spTree>
    <p:extLst>
      <p:ext uri="{BB962C8B-B14F-4D97-AF65-F5344CB8AC3E}">
        <p14:creationId xmlns:p14="http://schemas.microsoft.com/office/powerpoint/2010/main" val="29563885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Мышка</a:t>
            </a:r>
            <a:endParaRPr lang="ru-RU" dirty="0"/>
          </a:p>
        </p:txBody>
      </p:sp>
      <p:sp>
        <p:nvSpPr>
          <p:cNvPr id="3" name="Объект 2"/>
          <p:cNvSpPr>
            <a:spLocks noGrp="1"/>
          </p:cNvSpPr>
          <p:nvPr>
            <p:ph sz="quarter" idx="1"/>
          </p:nvPr>
        </p:nvSpPr>
        <p:spPr/>
        <p:txBody>
          <a:bodyPr/>
          <a:lstStyle/>
          <a:p>
            <a:pPr marL="0" indent="0">
              <a:buNone/>
            </a:pPr>
            <a:r>
              <a:rPr lang="ru-RU" dirty="0" smtClean="0"/>
              <a:t>Мышка </a:t>
            </a:r>
            <a:r>
              <a:rPr lang="ru-RU" dirty="0"/>
              <a:t>в норку пробралась,</a:t>
            </a:r>
          </a:p>
          <a:p>
            <a:pPr marL="0" indent="0">
              <a:buNone/>
            </a:pPr>
            <a:r>
              <a:rPr lang="ru-RU" dirty="0"/>
              <a:t>(Делаем двумя ручками крадущиеся движения)</a:t>
            </a:r>
          </a:p>
          <a:p>
            <a:pPr marL="0" indent="0">
              <a:buNone/>
            </a:pPr>
            <a:r>
              <a:rPr lang="ru-RU" dirty="0"/>
              <a:t>На замочек заперлась.</a:t>
            </a:r>
          </a:p>
          <a:p>
            <a:pPr marL="0" indent="0">
              <a:buNone/>
            </a:pPr>
            <a:r>
              <a:rPr lang="ru-RU" dirty="0"/>
              <a:t>(Слегка покачиваем скрещенными в замок пальчиками)</a:t>
            </a:r>
          </a:p>
          <a:p>
            <a:pPr marL="0" indent="0">
              <a:buNone/>
            </a:pPr>
            <a:r>
              <a:rPr lang="ru-RU" dirty="0"/>
              <a:t>В дырочку она глядит,</a:t>
            </a:r>
          </a:p>
          <a:p>
            <a:pPr marL="0" indent="0">
              <a:buNone/>
            </a:pPr>
            <a:r>
              <a:rPr lang="ru-RU" dirty="0"/>
              <a:t>(Делаем пальчиками колечко)</a:t>
            </a:r>
          </a:p>
          <a:p>
            <a:pPr marL="0" indent="0">
              <a:buNone/>
            </a:pPr>
            <a:r>
              <a:rPr lang="ru-RU" dirty="0"/>
              <a:t>На заборе кот сидит!</a:t>
            </a:r>
          </a:p>
          <a:p>
            <a:pPr marL="0" indent="0">
              <a:buNone/>
            </a:pPr>
            <a:r>
              <a:rPr lang="ru-RU" dirty="0"/>
              <a:t>(Прикладываем ручки к голове как ушки и шевелим пальчиками)</a:t>
            </a:r>
          </a:p>
        </p:txBody>
      </p:sp>
    </p:spTree>
    <p:extLst>
      <p:ext uri="{BB962C8B-B14F-4D97-AF65-F5344CB8AC3E}">
        <p14:creationId xmlns:p14="http://schemas.microsoft.com/office/powerpoint/2010/main" val="1604995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Апельсин</a:t>
            </a:r>
            <a:endParaRPr lang="ru-RU" dirty="0"/>
          </a:p>
        </p:txBody>
      </p:sp>
      <p:sp>
        <p:nvSpPr>
          <p:cNvPr id="3" name="Объект 2"/>
          <p:cNvSpPr>
            <a:spLocks noGrp="1"/>
          </p:cNvSpPr>
          <p:nvPr>
            <p:ph sz="quarter" idx="1"/>
          </p:nvPr>
        </p:nvSpPr>
        <p:spPr/>
        <p:txBody>
          <a:bodyPr>
            <a:normAutofit fontScale="92500" lnSpcReduction="20000"/>
          </a:bodyPr>
          <a:lstStyle/>
          <a:p>
            <a:pPr marL="0" indent="0">
              <a:lnSpc>
                <a:spcPct val="120000"/>
              </a:lnSpc>
              <a:buNone/>
            </a:pPr>
            <a:r>
              <a:rPr lang="ru-RU" dirty="0"/>
              <a:t> </a:t>
            </a:r>
            <a:r>
              <a:rPr lang="ru-RU" dirty="0" smtClean="0"/>
              <a:t>(</a:t>
            </a:r>
            <a:r>
              <a:rPr lang="ru-RU" dirty="0"/>
              <a:t>Рука сжата в кулачок)</a:t>
            </a:r>
          </a:p>
          <a:p>
            <a:pPr marL="0" indent="0">
              <a:lnSpc>
                <a:spcPct val="120000"/>
              </a:lnSpc>
              <a:buNone/>
            </a:pPr>
            <a:r>
              <a:rPr lang="ru-RU" dirty="0"/>
              <a:t>Мы делили апельсин.</a:t>
            </a:r>
          </a:p>
          <a:p>
            <a:pPr marL="0" indent="0">
              <a:lnSpc>
                <a:spcPct val="120000"/>
              </a:lnSpc>
              <a:buNone/>
            </a:pPr>
            <a:r>
              <a:rPr lang="ru-RU" dirty="0"/>
              <a:t>(Крутим кулачком вправо-влево)</a:t>
            </a:r>
          </a:p>
          <a:p>
            <a:pPr marL="0" indent="0">
              <a:lnSpc>
                <a:spcPct val="120000"/>
              </a:lnSpc>
              <a:buNone/>
            </a:pPr>
            <a:r>
              <a:rPr lang="ru-RU" dirty="0"/>
              <a:t>Много нас, а он один!</a:t>
            </a:r>
          </a:p>
          <a:p>
            <a:pPr marL="0" indent="0">
              <a:lnSpc>
                <a:spcPct val="120000"/>
              </a:lnSpc>
              <a:buNone/>
            </a:pPr>
            <a:r>
              <a:rPr lang="ru-RU" dirty="0"/>
              <a:t>(Другой рукой разгибаем пальчики, сложенные в кулачок, начиная с большого)</a:t>
            </a:r>
          </a:p>
          <a:p>
            <a:pPr marL="0" indent="0">
              <a:lnSpc>
                <a:spcPct val="120000"/>
              </a:lnSpc>
              <a:buNone/>
            </a:pPr>
            <a:r>
              <a:rPr lang="ru-RU" dirty="0"/>
              <a:t>Эта долька для ежа,</a:t>
            </a:r>
          </a:p>
          <a:p>
            <a:pPr marL="0" indent="0">
              <a:lnSpc>
                <a:spcPct val="120000"/>
              </a:lnSpc>
              <a:buNone/>
            </a:pPr>
            <a:r>
              <a:rPr lang="ru-RU" dirty="0"/>
              <a:t>(Разгибаем указательный пальчик)</a:t>
            </a:r>
          </a:p>
          <a:p>
            <a:pPr marL="0" indent="0">
              <a:lnSpc>
                <a:spcPct val="120000"/>
              </a:lnSpc>
              <a:buNone/>
            </a:pPr>
            <a:r>
              <a:rPr lang="ru-RU" dirty="0"/>
              <a:t>Эта долька для чижа,</a:t>
            </a:r>
          </a:p>
          <a:p>
            <a:pPr marL="0" indent="0">
              <a:lnSpc>
                <a:spcPct val="120000"/>
              </a:lnSpc>
              <a:buNone/>
            </a:pPr>
            <a:r>
              <a:rPr lang="ru-RU" dirty="0"/>
              <a:t>(Разгибаем средний пальчик</a:t>
            </a:r>
            <a:r>
              <a:rPr lang="ru-RU" dirty="0" smtClean="0"/>
              <a:t>)</a:t>
            </a:r>
            <a:endParaRPr lang="ru-RU" dirty="0"/>
          </a:p>
        </p:txBody>
      </p:sp>
      <p:sp>
        <p:nvSpPr>
          <p:cNvPr id="4" name="Объект 3"/>
          <p:cNvSpPr>
            <a:spLocks noGrp="1"/>
          </p:cNvSpPr>
          <p:nvPr>
            <p:ph sz="quarter" idx="2"/>
          </p:nvPr>
        </p:nvSpPr>
        <p:spPr/>
        <p:txBody>
          <a:bodyPr>
            <a:normAutofit fontScale="92500" lnSpcReduction="20000"/>
          </a:bodyPr>
          <a:lstStyle/>
          <a:p>
            <a:pPr marL="0" indent="0">
              <a:lnSpc>
                <a:spcPct val="120000"/>
              </a:lnSpc>
              <a:spcBef>
                <a:spcPts val="0"/>
              </a:spcBef>
              <a:buNone/>
            </a:pPr>
            <a:r>
              <a:rPr lang="ru-RU" dirty="0"/>
              <a:t>Эта долька для утят,</a:t>
            </a:r>
          </a:p>
          <a:p>
            <a:pPr marL="0" indent="0">
              <a:lnSpc>
                <a:spcPct val="120000"/>
              </a:lnSpc>
              <a:spcBef>
                <a:spcPts val="0"/>
              </a:spcBef>
              <a:buNone/>
            </a:pPr>
            <a:r>
              <a:rPr lang="ru-RU" dirty="0" smtClean="0"/>
              <a:t>(</a:t>
            </a:r>
            <a:r>
              <a:rPr lang="ru-RU" dirty="0"/>
              <a:t>Разгибаем безымянный пальчик)</a:t>
            </a:r>
          </a:p>
          <a:p>
            <a:pPr marL="0" indent="0">
              <a:lnSpc>
                <a:spcPct val="120000"/>
              </a:lnSpc>
              <a:spcBef>
                <a:spcPts val="0"/>
              </a:spcBef>
              <a:buNone/>
            </a:pPr>
            <a:r>
              <a:rPr lang="ru-RU" dirty="0"/>
              <a:t>Эта долька для котят,</a:t>
            </a:r>
          </a:p>
          <a:p>
            <a:pPr marL="0" indent="0">
              <a:lnSpc>
                <a:spcPct val="120000"/>
              </a:lnSpc>
              <a:spcBef>
                <a:spcPts val="0"/>
              </a:spcBef>
              <a:buNone/>
            </a:pPr>
            <a:r>
              <a:rPr lang="ru-RU" dirty="0"/>
              <a:t>(Разгибаем мизинчик)</a:t>
            </a:r>
          </a:p>
          <a:p>
            <a:pPr marL="0" indent="0">
              <a:lnSpc>
                <a:spcPct val="120000"/>
              </a:lnSpc>
              <a:spcBef>
                <a:spcPts val="0"/>
              </a:spcBef>
              <a:buNone/>
            </a:pPr>
            <a:r>
              <a:rPr lang="ru-RU" dirty="0"/>
              <a:t>Эта долька для бобра,</a:t>
            </a:r>
          </a:p>
          <a:p>
            <a:pPr marL="0" indent="0">
              <a:lnSpc>
                <a:spcPct val="120000"/>
              </a:lnSpc>
              <a:spcBef>
                <a:spcPts val="0"/>
              </a:spcBef>
              <a:buNone/>
            </a:pPr>
            <a:r>
              <a:rPr lang="ru-RU" dirty="0"/>
              <a:t>(Открытую ладошку поворачиваем вправо-влево)</a:t>
            </a:r>
          </a:p>
          <a:p>
            <a:pPr marL="0" indent="0">
              <a:lnSpc>
                <a:spcPct val="120000"/>
              </a:lnSpc>
              <a:spcBef>
                <a:spcPts val="0"/>
              </a:spcBef>
              <a:buNone/>
            </a:pPr>
            <a:r>
              <a:rPr lang="ru-RU" dirty="0"/>
              <a:t>Ну, а волку - кожура.</a:t>
            </a:r>
          </a:p>
          <a:p>
            <a:pPr marL="0" indent="0">
              <a:lnSpc>
                <a:spcPct val="120000"/>
              </a:lnSpc>
              <a:spcBef>
                <a:spcPts val="0"/>
              </a:spcBef>
              <a:buNone/>
            </a:pPr>
            <a:r>
              <a:rPr lang="ru-RU" dirty="0"/>
              <a:t>(Двумя руками показываем волчью пасть)</a:t>
            </a:r>
          </a:p>
          <a:p>
            <a:pPr marL="0" indent="0">
              <a:lnSpc>
                <a:spcPct val="120000"/>
              </a:lnSpc>
              <a:spcBef>
                <a:spcPts val="0"/>
              </a:spcBef>
              <a:buNone/>
            </a:pPr>
            <a:r>
              <a:rPr lang="ru-RU" dirty="0"/>
              <a:t>Он сердит на нас - беда!</a:t>
            </a:r>
          </a:p>
          <a:p>
            <a:pPr marL="0" indent="0">
              <a:lnSpc>
                <a:spcPct val="120000"/>
              </a:lnSpc>
              <a:spcBef>
                <a:spcPts val="0"/>
              </a:spcBef>
              <a:buNone/>
            </a:pPr>
            <a:r>
              <a:rPr lang="ru-RU" dirty="0"/>
              <a:t>(Складываем руки домиком)</a:t>
            </a:r>
          </a:p>
          <a:p>
            <a:pPr marL="0" indent="0">
              <a:lnSpc>
                <a:spcPct val="120000"/>
              </a:lnSpc>
              <a:spcBef>
                <a:spcPts val="0"/>
              </a:spcBef>
              <a:buNone/>
            </a:pPr>
            <a:r>
              <a:rPr lang="ru-RU" dirty="0"/>
              <a:t>В домик прячемся - сюда</a:t>
            </a:r>
            <a:r>
              <a:rPr lang="ru-RU" dirty="0" smtClean="0"/>
              <a:t>!</a:t>
            </a:r>
            <a:endParaRPr lang="ru-RU" dirty="0"/>
          </a:p>
        </p:txBody>
      </p:sp>
    </p:spTree>
    <p:extLst>
      <p:ext uri="{BB962C8B-B14F-4D97-AF65-F5344CB8AC3E}">
        <p14:creationId xmlns:p14="http://schemas.microsoft.com/office/powerpoint/2010/main" val="3750893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нейропсихологическая коррекция</a:t>
            </a:r>
          </a:p>
        </p:txBody>
      </p:sp>
      <p:pic>
        <p:nvPicPr>
          <p:cNvPr id="1026" name="Picture 2" descr="Картинки по запросу кинезиология"/>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407856" y="1704259"/>
            <a:ext cx="6594475" cy="495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31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Упражнения для развития </a:t>
            </a:r>
            <a:r>
              <a:rPr lang="ru-RU" dirty="0" smtClean="0"/>
              <a:t>правополушарных процессов</a:t>
            </a:r>
            <a:endParaRPr lang="ru-RU" dirty="0"/>
          </a:p>
        </p:txBody>
      </p:sp>
      <p:sp>
        <p:nvSpPr>
          <p:cNvPr id="3" name="Объект 2"/>
          <p:cNvSpPr>
            <a:spLocks noGrp="1"/>
          </p:cNvSpPr>
          <p:nvPr>
            <p:ph sz="quarter" idx="1"/>
          </p:nvPr>
        </p:nvSpPr>
        <p:spPr/>
        <p:txBody>
          <a:bodyPr>
            <a:normAutofit fontScale="55000" lnSpcReduction="20000"/>
          </a:bodyPr>
          <a:lstStyle/>
          <a:p>
            <a:pPr marL="0" indent="0">
              <a:buNone/>
            </a:pPr>
            <a:r>
              <a:rPr lang="ru-RU" dirty="0" smtClean="0"/>
              <a:t>В </a:t>
            </a:r>
            <a:r>
              <a:rPr lang="ru-RU" dirty="0"/>
              <a:t>результате выполнения упражнений развиваются творческие способности на основе </a:t>
            </a:r>
            <a:r>
              <a:rPr lang="ru-RU" dirty="0" smtClean="0"/>
              <a:t>наглядно-образного </a:t>
            </a:r>
            <a:r>
              <a:rPr lang="ru-RU" dirty="0"/>
              <a:t>мышления, стабилизируется психика, развивается интуиция.</a:t>
            </a:r>
          </a:p>
          <a:p>
            <a:pPr marL="0" indent="0">
              <a:buNone/>
            </a:pPr>
            <a:r>
              <a:rPr lang="ru-RU" dirty="0"/>
              <a:t>Встать прямо, глаза закрыть, пальцы левой руки лежат на животе (5 см ниже пупка), кончиками пальцев правой руки разминать копчик, представляя красный шар. Затем левая рука на копчике, правая растирает живот, представляя оранжевый шар.</a:t>
            </a:r>
          </a:p>
          <a:p>
            <a:pPr marL="0" indent="0">
              <a:buNone/>
            </a:pPr>
            <a:r>
              <a:rPr lang="ru-RU" dirty="0"/>
              <a:t>Левая рука лежит в области пупка, правая рука в области сердца. Сильно натирать грудь, представляя зеленый шар.</a:t>
            </a:r>
          </a:p>
          <a:p>
            <a:pPr marL="0" indent="0">
              <a:buNone/>
            </a:pPr>
            <a:r>
              <a:rPr lang="ru-RU" dirty="0"/>
              <a:t>Левая рука на животе. Указательный палец правой руки находится над губой, а средний палец – под губами, открыть рот и растирать область губ.</a:t>
            </a:r>
          </a:p>
          <a:p>
            <a:pPr marL="0" indent="0">
              <a:buNone/>
            </a:pPr>
            <a:r>
              <a:rPr lang="ru-RU" dirty="0"/>
              <a:t>Левая рука - на животе, правая чуть выше межбровья массирует эту область, представляя голубой шар.</a:t>
            </a:r>
          </a:p>
          <a:p>
            <a:pPr marL="0" indent="0">
              <a:buNone/>
            </a:pPr>
            <a:r>
              <a:rPr lang="ru-RU" dirty="0"/>
              <a:t>Сделать вдох левой ноздрей (правая закрыта снизу большим пальцем правой руки), а выдох через правую, таким же образом левую закрыв ноздрю левой рукой (3 раза). При вдохе представлять серебристый цвет, при выдохе золотой.</a:t>
            </a:r>
          </a:p>
          <a:p>
            <a:pPr marL="0" indent="0">
              <a:buNone/>
            </a:pPr>
            <a:r>
              <a:rPr lang="ru-RU" dirty="0"/>
              <a:t>Сесть на край стула, спина прямая, положить голень правой ноги на колено левой, правую руку положить на щиколотку согнутой ноги ладонью вверх, на нее также положить левую рук. Посидеть спокойно 30с. Затем тоже сделать с другой ногой.</a:t>
            </a:r>
          </a:p>
          <a:p>
            <a:pPr marL="0" indent="0">
              <a:buNone/>
            </a:pPr>
            <a:r>
              <a:rPr lang="ru-RU" dirty="0"/>
              <a:t>Каждое упражнение выполняется 15 - 20 с, затем время выполнения увеличивается до 30с.</a:t>
            </a:r>
          </a:p>
          <a:p>
            <a:pPr marL="0" indent="0">
              <a:buNone/>
            </a:pPr>
            <a:r>
              <a:rPr lang="ru-RU" dirty="0"/>
              <a:t>Закрыть глаза, массировать зоны соединения верхних и нижних коренных зубов указательными и средними пальцами одновременно с обеих сторон, затем сделать движение зевотой.</a:t>
            </a:r>
          </a:p>
          <a:p>
            <a:pPr marL="0" indent="0">
              <a:buNone/>
            </a:pPr>
            <a:r>
              <a:rPr lang="ru-RU" dirty="0"/>
              <a:t>Встать, держась руками за спинку стула, одну ногу выставить вперед, делать выпады на колено выставленной вперед ноги. Нога, расположенная сзади должна быть прямой. Корпус держать прямо. Повторить тоже с другой ноги.</a:t>
            </a:r>
          </a:p>
          <a:p>
            <a:pPr marL="0" indent="0">
              <a:buNone/>
            </a:pPr>
            <a:r>
              <a:rPr lang="ru-RU" dirty="0"/>
              <a:t>Сесть на стул или на пол, на мягкую поверхность, руками держаться за сиденье стула или положить их ладонями вниз на пол. Поднять ноги вместе. Делать ими круговые движения по 4 раза в каждую сторону.</a:t>
            </a:r>
          </a:p>
          <a:p>
            <a:pPr marL="0" indent="0">
              <a:buNone/>
            </a:pPr>
            <a:r>
              <a:rPr lang="ru-RU" dirty="0"/>
              <a:t>Сесть, вытянув ноги и скрестить их. Кисти рук развернуть ладонями в стороны и переплести пальцы в замок на уровне груди, удобно вывернув их. Расслабиться, закрыть глаза и глубоко подышать</a:t>
            </a:r>
            <a:r>
              <a:rPr lang="ru-RU" dirty="0" smtClean="0"/>
              <a:t>.</a:t>
            </a:r>
          </a:p>
          <a:p>
            <a:pPr marL="0" indent="0">
              <a:buNone/>
            </a:pPr>
            <a:r>
              <a:rPr lang="ru-RU" dirty="0"/>
              <a:t>Каждое упражнение выполняется 15-30с.</a:t>
            </a:r>
          </a:p>
        </p:txBody>
      </p:sp>
    </p:spTree>
    <p:extLst>
      <p:ext uri="{BB962C8B-B14F-4D97-AF65-F5344CB8AC3E}">
        <p14:creationId xmlns:p14="http://schemas.microsoft.com/office/powerpoint/2010/main" val="576590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Упражнения </a:t>
            </a:r>
            <a:r>
              <a:rPr lang="ru-RU" dirty="0"/>
              <a:t>для развития </a:t>
            </a:r>
            <a:r>
              <a:rPr lang="ru-RU" dirty="0" smtClean="0"/>
              <a:t>левополушарных процессов</a:t>
            </a:r>
            <a:endParaRPr lang="ru-RU" dirty="0"/>
          </a:p>
        </p:txBody>
      </p:sp>
      <p:sp>
        <p:nvSpPr>
          <p:cNvPr id="3" name="Объект 2"/>
          <p:cNvSpPr>
            <a:spLocks noGrp="1"/>
          </p:cNvSpPr>
          <p:nvPr>
            <p:ph sz="quarter" idx="1"/>
          </p:nvPr>
        </p:nvSpPr>
        <p:spPr/>
        <p:txBody>
          <a:bodyPr>
            <a:normAutofit fontScale="62500" lnSpcReduction="20000"/>
          </a:bodyPr>
          <a:lstStyle/>
          <a:p>
            <a:pPr marL="0" indent="0">
              <a:buNone/>
            </a:pPr>
            <a:r>
              <a:rPr lang="ru-RU" dirty="0" smtClean="0"/>
              <a:t>В </a:t>
            </a:r>
            <a:r>
              <a:rPr lang="ru-RU" dirty="0"/>
              <a:t>результате выполнения упражнений улучшается память, интеллектуальные возможности, преодолеваются математические трудности, активизируется работа головного мозга.</a:t>
            </a:r>
          </a:p>
          <a:p>
            <a:pPr marL="0" indent="0">
              <a:buNone/>
            </a:pPr>
            <a:r>
              <a:rPr lang="ru-RU" dirty="0"/>
              <a:t>Оттянуть уши вперед, затем назад, медленно считая до 10.</a:t>
            </a:r>
          </a:p>
          <a:p>
            <a:pPr marL="0" indent="0">
              <a:buNone/>
            </a:pPr>
            <a:r>
              <a:rPr lang="ru-RU" dirty="0"/>
              <a:t>Начинать с открытыми глазами, продолжать – с закрытыми (7 раз).</a:t>
            </a:r>
          </a:p>
          <a:p>
            <a:pPr marL="0" indent="0">
              <a:buNone/>
            </a:pPr>
            <a:r>
              <a:rPr lang="ru-RU" dirty="0"/>
              <a:t>Одну минуту массировать щеки круговыми движениями пальцев. Потом двумя пальцами рисовать круги на подбородке и лбу, считая до 30.</a:t>
            </a:r>
          </a:p>
          <a:p>
            <a:pPr marL="0" indent="0">
              <a:buNone/>
            </a:pPr>
            <a:r>
              <a:rPr lang="ru-RU" dirty="0"/>
              <a:t>Массировать верхние и нижние веки, не закрывая глаз 1 мин.</a:t>
            </a:r>
          </a:p>
          <a:p>
            <a:pPr marL="0" indent="0">
              <a:buNone/>
            </a:pPr>
            <a:r>
              <a:rPr lang="ru-RU" dirty="0"/>
              <a:t>Массировать нос подушечками указательных пальцев, нажимая на кожу от основания ноздрей (20 раз).</a:t>
            </a:r>
          </a:p>
          <a:p>
            <a:pPr marL="0" indent="0">
              <a:buNone/>
            </a:pPr>
            <a:r>
              <a:rPr lang="ru-RU" dirty="0"/>
              <a:t>Открыть рот и нижней челюстью делать резкие движения с лева на право, потом наоборот (10 раз).</a:t>
            </a:r>
          </a:p>
          <a:p>
            <a:pPr marL="0" indent="0">
              <a:buNone/>
            </a:pPr>
            <a:r>
              <a:rPr lang="ru-RU" dirty="0"/>
              <a:t>Покачивание головой. Силой обхватить левое плечо правой рукой, головой медленно пересекать среднюю линию тела поворачивая налево, потом направо. Повторить тоже другой рукой.</a:t>
            </a:r>
          </a:p>
          <a:p>
            <a:pPr marL="0" indent="0">
              <a:buNone/>
            </a:pPr>
            <a:r>
              <a:rPr lang="ru-RU" dirty="0"/>
              <a:t>Вращение шеи. Поворачивать голову медленно из стороны в сторону, дыхание свободное. Подбородок опущен как можно ниже, плечи расслаблены. Сначала повороты головы совершаются при поднятых плечах, затем - при опущенных. Вращать головой, не закрывая глаз, потом – закрывая их.</a:t>
            </a:r>
          </a:p>
          <a:p>
            <a:pPr marL="0" indent="0">
              <a:buNone/>
            </a:pPr>
            <a:r>
              <a:rPr lang="ru-RU" dirty="0"/>
              <a:t>Сесть на стул, ноги вытянуть вперед, скрестить их. Делать наклоны вперед, доставая руками пальцы ног, наклонив голову вперед. Следить за дыханием: выдох при наклоне, вдох – при подъеме. Повторить 3 раза и изменить положение ног.</a:t>
            </a:r>
          </a:p>
          <a:p>
            <a:pPr marL="0" indent="0">
              <a:buNone/>
            </a:pPr>
            <a:r>
              <a:rPr lang="ru-RU" dirty="0"/>
              <a:t>Перекрестный шаг. Делать попеременные перекрестные движения руками и ногами при ходьбе на месте, сначала прикасаясь руками противоположным ногам перед собой, затем за спиной. Можно вместо ходьбы делать таким же образом прыжки на месте.</a:t>
            </a:r>
          </a:p>
        </p:txBody>
      </p:sp>
    </p:spTree>
    <p:extLst>
      <p:ext uri="{BB962C8B-B14F-4D97-AF65-F5344CB8AC3E}">
        <p14:creationId xmlns:p14="http://schemas.microsoft.com/office/powerpoint/2010/main" val="3401850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Ю.Е Розова, Т.В. Коробченко</a:t>
            </a:r>
            <a:endParaRPr lang="ru-RU" dirty="0"/>
          </a:p>
        </p:txBody>
      </p:sp>
      <p:pic>
        <p:nvPicPr>
          <p:cNvPr id="8" name="Объект 7"/>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 b="2802"/>
          <a:stretch/>
        </p:blipFill>
        <p:spPr>
          <a:xfrm>
            <a:off x="1434487" y="1600200"/>
            <a:ext cx="3356454" cy="4720212"/>
          </a:xfrm>
        </p:spPr>
      </p:pic>
      <p:pic>
        <p:nvPicPr>
          <p:cNvPr id="7" name="Объект 6"/>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r="1509" b="2606"/>
          <a:stretch/>
        </p:blipFill>
        <p:spPr>
          <a:xfrm>
            <a:off x="6700152" y="1600200"/>
            <a:ext cx="3433873" cy="4890752"/>
          </a:xfrm>
        </p:spPr>
      </p:pic>
    </p:spTree>
    <p:extLst>
      <p:ext uri="{BB962C8B-B14F-4D97-AF65-F5344CB8AC3E}">
        <p14:creationId xmlns:p14="http://schemas.microsoft.com/office/powerpoint/2010/main" val="37326773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Стань буквой!</a:t>
            </a:r>
            <a:endParaRPr lang="ru-RU" dirty="0"/>
          </a:p>
        </p:txBody>
      </p:sp>
      <p:pic>
        <p:nvPicPr>
          <p:cNvPr id="6" name="Объект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654578" y="705118"/>
            <a:ext cx="3866843" cy="5644814"/>
          </a:xfrm>
        </p:spPr>
      </p:pic>
      <p:pic>
        <p:nvPicPr>
          <p:cNvPr id="7" name="Объект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7477488" y="705118"/>
            <a:ext cx="4135800" cy="5785834"/>
          </a:xfrm>
        </p:spPr>
      </p:pic>
    </p:spTree>
    <p:extLst>
      <p:ext uri="{BB962C8B-B14F-4D97-AF65-F5344CB8AC3E}">
        <p14:creationId xmlns:p14="http://schemas.microsoft.com/office/powerpoint/2010/main" val="376892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631452714"/>
              </p:ext>
            </p:extLst>
          </p:nvPr>
        </p:nvGraphicFramePr>
        <p:xfrm>
          <a:off x="1891048" y="547442"/>
          <a:ext cx="8229600" cy="566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9745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8906" y="569888"/>
            <a:ext cx="3946856" cy="5895305"/>
          </a:xfrm>
        </p:spPr>
      </p:pic>
      <p:pic>
        <p:nvPicPr>
          <p:cNvPr id="5" name="Объект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343644" y="569887"/>
            <a:ext cx="4182139" cy="5895305"/>
          </a:xfrm>
        </p:spPr>
      </p:pic>
    </p:spTree>
    <p:extLst>
      <p:ext uri="{BB962C8B-B14F-4D97-AF65-F5344CB8AC3E}">
        <p14:creationId xmlns:p14="http://schemas.microsoft.com/office/powerpoint/2010/main" val="867144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24533" y="608527"/>
            <a:ext cx="4394995" cy="5753636"/>
          </a:xfrm>
        </p:spPr>
      </p:pic>
      <p:pic>
        <p:nvPicPr>
          <p:cNvPr id="5" name="Объект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377209" y="711557"/>
            <a:ext cx="4116592" cy="5650605"/>
          </a:xfrm>
        </p:spPr>
      </p:pic>
    </p:spTree>
    <p:extLst>
      <p:ext uri="{BB962C8B-B14F-4D97-AF65-F5344CB8AC3E}">
        <p14:creationId xmlns:p14="http://schemas.microsoft.com/office/powerpoint/2010/main" val="945623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81027" y="711558"/>
            <a:ext cx="4554711" cy="5766516"/>
          </a:xfrm>
        </p:spPr>
      </p:pic>
      <p:pic>
        <p:nvPicPr>
          <p:cNvPr id="5" name="Объект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530239" y="518374"/>
            <a:ext cx="4446453" cy="5959699"/>
          </a:xfrm>
        </p:spPr>
      </p:pic>
    </p:spTree>
    <p:extLst>
      <p:ext uri="{BB962C8B-B14F-4D97-AF65-F5344CB8AC3E}">
        <p14:creationId xmlns:p14="http://schemas.microsoft.com/office/powerpoint/2010/main" val="19299859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мнемотехника</a:t>
            </a:r>
            <a:endParaRPr lang="ru-RU" dirty="0"/>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12453" y="1600200"/>
            <a:ext cx="3471093" cy="4572000"/>
          </a:xfrm>
        </p:spPr>
      </p:pic>
      <p:pic>
        <p:nvPicPr>
          <p:cNvPr id="6" name="Объект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406462" y="1600200"/>
            <a:ext cx="3452601" cy="4572000"/>
          </a:xfrm>
        </p:spPr>
      </p:pic>
    </p:spTree>
    <p:extLst>
      <p:ext uri="{BB962C8B-B14F-4D97-AF65-F5344CB8AC3E}">
        <p14:creationId xmlns:p14="http://schemas.microsoft.com/office/powerpoint/2010/main" val="3398678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04412" y="582768"/>
            <a:ext cx="4460134" cy="5792273"/>
          </a:xfrm>
        </p:spPr>
      </p:pic>
      <p:pic>
        <p:nvPicPr>
          <p:cNvPr id="6" name="Объект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881188" y="582768"/>
            <a:ext cx="4759411" cy="5676362"/>
          </a:xfrm>
        </p:spPr>
      </p:pic>
    </p:spTree>
    <p:extLst>
      <p:ext uri="{BB962C8B-B14F-4D97-AF65-F5344CB8AC3E}">
        <p14:creationId xmlns:p14="http://schemas.microsoft.com/office/powerpoint/2010/main" val="1713261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9997" y="479738"/>
            <a:ext cx="5092267" cy="5692462"/>
          </a:xfrm>
        </p:spPr>
      </p:pic>
      <p:pic>
        <p:nvPicPr>
          <p:cNvPr id="6" name="Объект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401689" y="479738"/>
            <a:ext cx="4624887" cy="5805152"/>
          </a:xfrm>
        </p:spPr>
      </p:pic>
    </p:spTree>
    <p:extLst>
      <p:ext uri="{BB962C8B-B14F-4D97-AF65-F5344CB8AC3E}">
        <p14:creationId xmlns:p14="http://schemas.microsoft.com/office/powerpoint/2010/main" val="4270457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88115" y="505495"/>
            <a:ext cx="4853404" cy="5933941"/>
          </a:xfrm>
        </p:spPr>
      </p:pic>
      <p:pic>
        <p:nvPicPr>
          <p:cNvPr id="6" name="Объект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351524" y="602085"/>
            <a:ext cx="4893613" cy="5740759"/>
          </a:xfrm>
        </p:spPr>
      </p:pic>
    </p:spTree>
    <p:extLst>
      <p:ext uri="{BB962C8B-B14F-4D97-AF65-F5344CB8AC3E}">
        <p14:creationId xmlns:p14="http://schemas.microsoft.com/office/powerpoint/2010/main" val="25868158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речедвигательная</a:t>
            </a:r>
            <a:r>
              <a:rPr lang="ru-RU" dirty="0"/>
              <a:t> ритмика</a:t>
            </a:r>
          </a:p>
        </p:txBody>
      </p:sp>
      <p:sp>
        <p:nvSpPr>
          <p:cNvPr id="3" name="Объект 2"/>
          <p:cNvSpPr>
            <a:spLocks noGrp="1"/>
          </p:cNvSpPr>
          <p:nvPr>
            <p:ph sz="quarter" idx="1"/>
          </p:nvPr>
        </p:nvSpPr>
        <p:spPr/>
        <p:txBody>
          <a:bodyPr/>
          <a:lstStyle/>
          <a:p>
            <a:r>
              <a:rPr lang="ru-RU" dirty="0"/>
              <a:t>один из нетрадиционных приемов в работе над произношением. Это комплекс двигательных упражнений, в которых принимает участие тонкая и грубая моторика рук, ног, головы, всего туловища, при воспроизведении определенного речевого материала.</a:t>
            </a:r>
          </a:p>
        </p:txBody>
      </p:sp>
    </p:spTree>
    <p:extLst>
      <p:ext uri="{BB962C8B-B14F-4D97-AF65-F5344CB8AC3E}">
        <p14:creationId xmlns:p14="http://schemas.microsoft.com/office/powerpoint/2010/main" val="26943918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Проведение логопедических мероприятий с применением данной методики основано на следующих принципах.</a:t>
            </a:r>
          </a:p>
        </p:txBody>
      </p:sp>
      <p:sp>
        <p:nvSpPr>
          <p:cNvPr id="3" name="Объект 2"/>
          <p:cNvSpPr>
            <a:spLocks noGrp="1"/>
          </p:cNvSpPr>
          <p:nvPr>
            <p:ph sz="quarter" idx="1"/>
          </p:nvPr>
        </p:nvSpPr>
        <p:spPr/>
        <p:txBody>
          <a:bodyPr>
            <a:normAutofit fontScale="77500" lnSpcReduction="20000"/>
          </a:bodyPr>
          <a:lstStyle/>
          <a:p>
            <a:pPr marL="0" indent="0">
              <a:buNone/>
            </a:pPr>
            <a:r>
              <a:rPr lang="ru-RU" dirty="0"/>
              <a:t>1.	Включение </a:t>
            </a:r>
            <a:r>
              <a:rPr lang="ru-RU" dirty="0" err="1"/>
              <a:t>речедвигательных</a:t>
            </a:r>
            <a:r>
              <a:rPr lang="ru-RU" dirty="0"/>
              <a:t> упражнений в каждый этап работы над звуком, начиная с артикуляционной гимнастики и заканчивая автоматизацией звука в связной речи и дифференциацией близких по звучанию и артикуляции звуков.</a:t>
            </a:r>
          </a:p>
          <a:p>
            <a:pPr marL="0" indent="0">
              <a:buNone/>
            </a:pPr>
            <a:r>
              <a:rPr lang="ru-RU" dirty="0"/>
              <a:t>2.	Использование методики </a:t>
            </a:r>
            <a:r>
              <a:rPr lang="ru-RU" dirty="0" err="1"/>
              <a:t>речедвигательной</a:t>
            </a:r>
            <a:r>
              <a:rPr lang="ru-RU" dirty="0"/>
              <a:t> ритмики наряду с традиционными методами, принятыми в логопедической практике. При этом проговаривание речевого материала с движениями </a:t>
            </a:r>
            <a:r>
              <a:rPr lang="ru-RU" dirty="0" err="1"/>
              <a:t>речедвигательной</a:t>
            </a:r>
            <a:r>
              <a:rPr lang="ru-RU" dirty="0"/>
              <a:t> ритмики должно предшествовать проговариванию без двигательного сопровождения.</a:t>
            </a:r>
          </a:p>
          <a:p>
            <a:pPr marL="0" indent="0">
              <a:buNone/>
            </a:pPr>
            <a:r>
              <a:rPr lang="ru-RU" dirty="0"/>
              <a:t>3.	Соблюдение </a:t>
            </a:r>
            <a:r>
              <a:rPr lang="ru-RU" dirty="0" err="1"/>
              <a:t>общедидактического</a:t>
            </a:r>
            <a:r>
              <a:rPr lang="ru-RU" dirty="0"/>
              <a:t> принципа «от простого к сложному». Освоение </a:t>
            </a:r>
            <a:r>
              <a:rPr lang="ru-RU" dirty="0" err="1"/>
              <a:t>речедвигательных</a:t>
            </a:r>
            <a:r>
              <a:rPr lang="ru-RU" dirty="0"/>
              <a:t> упражнений начинается с изолированного произнесения гласных звуков. По мере овладения этим навыком звуки объединяются между собой в звуковые цепочки (от двух до шести гласных на один речевой выдох). Постепенно </a:t>
            </a:r>
            <a:r>
              <a:rPr lang="ru-RU" dirty="0" err="1"/>
              <a:t>речедвигательные</a:t>
            </a:r>
            <a:r>
              <a:rPr lang="ru-RU" dirty="0"/>
              <a:t> упражнения вводятся в слоги и слоговые ряды, затем – в слова, словосочетания, предложения и текст. В зависимости от этапа работы над звуком движения видоизменяются. Конечной целью таких упражнений является самостоятельное произнесение речевого материала без двигательного сопровождения.</a:t>
            </a:r>
          </a:p>
          <a:p>
            <a:pPr marL="0" indent="0">
              <a:buNone/>
            </a:pPr>
            <a:r>
              <a:rPr lang="ru-RU" dirty="0"/>
              <a:t>4.	Планирование занятий, направленных на коррекцию звукопроизношения и формирование навыков звукового анализа и синтеза, с использованием </a:t>
            </a:r>
            <a:r>
              <a:rPr lang="ru-RU" dirty="0" err="1"/>
              <a:t>речедвигательных</a:t>
            </a:r>
            <a:r>
              <a:rPr lang="ru-RU" dirty="0"/>
              <a:t> упражнений</a:t>
            </a:r>
            <a:r>
              <a:rPr lang="ru-RU" dirty="0" smtClean="0"/>
              <a:t>.</a:t>
            </a:r>
            <a:endParaRPr lang="ru-RU" dirty="0"/>
          </a:p>
        </p:txBody>
      </p:sp>
    </p:spTree>
    <p:extLst>
      <p:ext uri="{BB962C8B-B14F-4D97-AF65-F5344CB8AC3E}">
        <p14:creationId xmlns:p14="http://schemas.microsoft.com/office/powerpoint/2010/main" val="2826192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a:t>
            </a:r>
            <a:endParaRPr lang="ru-RU" dirty="0"/>
          </a:p>
        </p:txBody>
      </p:sp>
      <p:sp>
        <p:nvSpPr>
          <p:cNvPr id="3" name="Объект 2"/>
          <p:cNvSpPr>
            <a:spLocks noGrp="1"/>
          </p:cNvSpPr>
          <p:nvPr>
            <p:ph sz="quarter" idx="1"/>
          </p:nvPr>
        </p:nvSpPr>
        <p:spPr/>
        <p:txBody>
          <a:bodyPr>
            <a:normAutofit fontScale="92500" lnSpcReduction="10000"/>
          </a:bodyPr>
          <a:lstStyle/>
          <a:p>
            <a:pPr marL="0" indent="0">
              <a:buNone/>
            </a:pPr>
            <a:r>
              <a:rPr lang="ru-RU" dirty="0" smtClean="0"/>
              <a:t>Исходное </a:t>
            </a:r>
            <a:r>
              <a:rPr lang="ru-RU" dirty="0"/>
              <a:t>положение: руки впереди, подняты ладошками вверх.</a:t>
            </a:r>
          </a:p>
          <a:p>
            <a:pPr marL="0" indent="0">
              <a:buNone/>
            </a:pPr>
            <a:r>
              <a:rPr lang="ru-RU" dirty="0"/>
              <a:t>Локтевые суставы слегка согнуты до конца не выпрямляются,</a:t>
            </a:r>
          </a:p>
          <a:p>
            <a:pPr marL="0" indent="0">
              <a:buNone/>
            </a:pPr>
            <a:r>
              <a:rPr lang="ru-RU" dirty="0"/>
              <a:t>ладошки слегка закруглены - пальчики округлены (в руку можно</a:t>
            </a:r>
          </a:p>
          <a:p>
            <a:pPr marL="0" indent="0">
              <a:buNone/>
            </a:pPr>
            <a:r>
              <a:rPr lang="ru-RU" dirty="0"/>
              <a:t>вложить мячик (из сухого бассейна). Произнося "А" долго, руки разводятся в стороны. Грудная клетка раскрывается, поясница прогибается, поднять подбородок чуть вверх. </a:t>
            </a:r>
          </a:p>
          <a:p>
            <a:pPr marL="0" indent="0">
              <a:buNone/>
            </a:pPr>
            <a:r>
              <a:rPr lang="ru-RU" dirty="0"/>
              <a:t>Мышечная динамика: незначительное напряжение. </a:t>
            </a:r>
          </a:p>
          <a:p>
            <a:pPr marL="0" indent="0">
              <a:buNone/>
            </a:pPr>
            <a:r>
              <a:rPr lang="ru-RU" dirty="0"/>
              <a:t>Тренировочные упражнения: произносить </a:t>
            </a:r>
          </a:p>
          <a:p>
            <a:pPr marL="0" indent="0">
              <a:buNone/>
            </a:pPr>
            <a:r>
              <a:rPr lang="ru-RU" dirty="0"/>
              <a:t>• громко и долго, </a:t>
            </a:r>
          </a:p>
          <a:p>
            <a:pPr marL="0" indent="0">
              <a:buNone/>
            </a:pPr>
            <a:r>
              <a:rPr lang="ru-RU" dirty="0"/>
              <a:t>• тихо и долго, но не шепотом, </a:t>
            </a:r>
          </a:p>
          <a:p>
            <a:pPr marL="0" indent="0">
              <a:buNone/>
            </a:pPr>
            <a:r>
              <a:rPr lang="ru-RU" dirty="0"/>
              <a:t>• громко и долго,</a:t>
            </a:r>
          </a:p>
          <a:p>
            <a:pPr marL="0" indent="0">
              <a:buNone/>
            </a:pPr>
            <a:r>
              <a:rPr lang="ru-RU" dirty="0"/>
              <a:t>• тихо и-быстро.</a:t>
            </a:r>
          </a:p>
          <a:p>
            <a:pPr marL="0" indent="0">
              <a:buNone/>
            </a:pPr>
            <a:r>
              <a:rPr lang="ru-RU" dirty="0"/>
              <a:t>Эти упражнения распространяются на все гласные, кроме Ы.</a:t>
            </a:r>
          </a:p>
        </p:txBody>
      </p:sp>
    </p:spTree>
    <p:extLst>
      <p:ext uri="{BB962C8B-B14F-4D97-AF65-F5344CB8AC3E}">
        <p14:creationId xmlns:p14="http://schemas.microsoft.com/office/powerpoint/2010/main" val="384014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nvPr>
        </p:nvGraphicFramePr>
        <p:xfrm>
          <a:off x="1847528" y="980728"/>
          <a:ext cx="8229600" cy="5593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4230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a:t>
            </a:r>
            <a:br>
              <a:rPr lang="ru-RU" dirty="0"/>
            </a:br>
            <a:endParaRPr lang="ru-RU" dirty="0"/>
          </a:p>
        </p:txBody>
      </p:sp>
      <p:sp>
        <p:nvSpPr>
          <p:cNvPr id="3" name="Объект 2"/>
          <p:cNvSpPr>
            <a:spLocks noGrp="1"/>
          </p:cNvSpPr>
          <p:nvPr>
            <p:ph sz="quarter" idx="1"/>
          </p:nvPr>
        </p:nvSpPr>
        <p:spPr/>
        <p:txBody>
          <a:bodyPr/>
          <a:lstStyle/>
          <a:p>
            <a:pPr marL="0" indent="0">
              <a:buNone/>
            </a:pPr>
            <a:r>
              <a:rPr lang="ru-RU" dirty="0" smtClean="0"/>
              <a:t>Исходное </a:t>
            </a:r>
            <a:r>
              <a:rPr lang="ru-RU" dirty="0"/>
              <a:t>положение: руки впереди, внизу округло соединены. Произнося "О" долгое, руку разводят через стороны, поднимаются вверх и округло соединяются над головой. Поясница прогнута, чуть напряжены мышцы бедер и ягодиц. Подбородок слегка приподнят.</a:t>
            </a:r>
          </a:p>
          <a:p>
            <a:pPr marL="0" indent="0">
              <a:buNone/>
            </a:pPr>
            <a:r>
              <a:rPr lang="ru-RU" dirty="0"/>
              <a:t>Мышечная динамика: значительная.</a:t>
            </a:r>
          </a:p>
        </p:txBody>
      </p:sp>
    </p:spTree>
    <p:extLst>
      <p:ext uri="{BB962C8B-B14F-4D97-AF65-F5344CB8AC3E}">
        <p14:creationId xmlns:p14="http://schemas.microsoft.com/office/powerpoint/2010/main" val="14164303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a:t>
            </a:r>
            <a:br>
              <a:rPr lang="ru-RU" dirty="0"/>
            </a:br>
            <a:endParaRPr lang="ru-RU" dirty="0"/>
          </a:p>
        </p:txBody>
      </p:sp>
      <p:sp>
        <p:nvSpPr>
          <p:cNvPr id="3" name="Объект 2"/>
          <p:cNvSpPr>
            <a:spLocks noGrp="1"/>
          </p:cNvSpPr>
          <p:nvPr>
            <p:ph sz="quarter" idx="1"/>
          </p:nvPr>
        </p:nvSpPr>
        <p:spPr/>
        <p:txBody>
          <a:bodyPr/>
          <a:lstStyle/>
          <a:p>
            <a:pPr marL="0" indent="0">
              <a:buNone/>
            </a:pPr>
            <a:r>
              <a:rPr lang="ru-RU" dirty="0" smtClean="0"/>
              <a:t>Исходное </a:t>
            </a:r>
            <a:r>
              <a:rPr lang="ru-RU" dirty="0"/>
              <a:t>положение: руки согнуты в локтях, кисти на уровне груди, сильно сжаты в кулаки. Кончиком вверх выпускаются указательные пальцы.</a:t>
            </a:r>
          </a:p>
          <a:p>
            <a:pPr marL="0" indent="0">
              <a:buNone/>
            </a:pPr>
            <a:r>
              <a:rPr lang="ru-RU" dirty="0"/>
              <a:t>Произнося "У" долгое, кисти выводятся вперед, но локтевые суставы до конца не выпрямляются, а указательные пальцы продолжают смотреть вверх Напряжение мышц бедер, спины, лопаток, плеча, кисти. Подбородок чуть приподнят. </a:t>
            </a:r>
          </a:p>
          <a:p>
            <a:pPr marL="0" indent="0">
              <a:buNone/>
            </a:pPr>
            <a:r>
              <a:rPr lang="ru-RU" dirty="0"/>
              <a:t>Мышечная динамика: сильная (сильное мышечное напряжение).</a:t>
            </a:r>
          </a:p>
        </p:txBody>
      </p:sp>
    </p:spTree>
    <p:extLst>
      <p:ext uri="{BB962C8B-B14F-4D97-AF65-F5344CB8AC3E}">
        <p14:creationId xmlns:p14="http://schemas.microsoft.com/office/powerpoint/2010/main" val="120105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a:t>
            </a:r>
            <a:br>
              <a:rPr lang="ru-RU" dirty="0"/>
            </a:br>
            <a:endParaRPr lang="ru-RU" dirty="0"/>
          </a:p>
        </p:txBody>
      </p:sp>
      <p:sp>
        <p:nvSpPr>
          <p:cNvPr id="3" name="Объект 2"/>
          <p:cNvSpPr>
            <a:spLocks noGrp="1"/>
          </p:cNvSpPr>
          <p:nvPr>
            <p:ph sz="quarter" idx="1"/>
          </p:nvPr>
        </p:nvSpPr>
        <p:spPr/>
        <p:txBody>
          <a:bodyPr/>
          <a:lstStyle/>
          <a:p>
            <a:pPr marL="0" indent="0">
              <a:buNone/>
            </a:pPr>
            <a:r>
              <a:rPr lang="ru-RU" dirty="0" smtClean="0"/>
              <a:t>Исходное </a:t>
            </a:r>
            <a:r>
              <a:rPr lang="ru-RU" dirty="0"/>
              <a:t>положение: руки впереди, подняты ладошками вверх Локтевые суставы слегка согнуты до конца не выпрямляются, ладошки слегка закруглены - пальчики округлены (в руку можно вложить мячик (из сухого бассейна). Произнося "Э" долгое, руку разводят в стороны, чуть поднимаются вверх, пальчики опускаются на плечи, локти слегка вниз. Голова вначале поднимается вверх, в конце опускается вниз.</a:t>
            </a:r>
          </a:p>
          <a:p>
            <a:pPr marL="0" indent="0">
              <a:buNone/>
            </a:pPr>
            <a:r>
              <a:rPr lang="ru-RU" dirty="0"/>
              <a:t>Мышечная динамика: от незначительного мышечного напряжения до расслабления.</a:t>
            </a:r>
          </a:p>
        </p:txBody>
      </p:sp>
    </p:spTree>
    <p:extLst>
      <p:ext uri="{BB962C8B-B14F-4D97-AF65-F5344CB8AC3E}">
        <p14:creationId xmlns:p14="http://schemas.microsoft.com/office/powerpoint/2010/main" val="2409081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a:t>
            </a:r>
            <a:br>
              <a:rPr lang="ru-RU" dirty="0"/>
            </a:br>
            <a:endParaRPr lang="ru-RU" dirty="0"/>
          </a:p>
        </p:txBody>
      </p:sp>
      <p:sp>
        <p:nvSpPr>
          <p:cNvPr id="3" name="Объект 2"/>
          <p:cNvSpPr>
            <a:spLocks noGrp="1"/>
          </p:cNvSpPr>
          <p:nvPr>
            <p:ph sz="quarter" idx="1"/>
          </p:nvPr>
        </p:nvSpPr>
        <p:spPr/>
        <p:txBody>
          <a:bodyPr/>
          <a:lstStyle/>
          <a:p>
            <a:pPr marL="0" indent="0">
              <a:buNone/>
            </a:pPr>
            <a:r>
              <a:rPr lang="ru-RU" dirty="0" smtClean="0"/>
              <a:t>Исходное </a:t>
            </a:r>
            <a:r>
              <a:rPr lang="ru-RU" dirty="0"/>
              <a:t>положение: руки перед грудью, слабо соединены в кулаки, указательные пальцы смотрят вверх.</a:t>
            </a:r>
          </a:p>
          <a:p>
            <a:pPr marL="0" indent="0">
              <a:buNone/>
            </a:pPr>
            <a:r>
              <a:rPr lang="ru-RU" dirty="0"/>
              <a:t>Произнося "И" долгое, руки выводятся вверх, одновременно приподнимается на носки.</a:t>
            </a:r>
          </a:p>
          <a:p>
            <a:pPr marL="0" indent="0">
              <a:buNone/>
            </a:pPr>
            <a:r>
              <a:rPr lang="ru-RU" dirty="0"/>
              <a:t>Мышечная динамика: значительная. </a:t>
            </a:r>
          </a:p>
          <a:p>
            <a:pPr marL="0" indent="0">
              <a:buNone/>
            </a:pPr>
            <a:r>
              <a:rPr lang="ru-RU" dirty="0"/>
              <a:t>Для вывода согласных на мягкость и для получения звука "Щ", после воспроизведения впереди стоящего твердого согласного без интервала в движении и произношении переходим на движение и произношение быстрого "И", сопровождая прыжком вверх (тычем пальцем в небо).</a:t>
            </a:r>
          </a:p>
        </p:txBody>
      </p:sp>
    </p:spTree>
    <p:extLst>
      <p:ext uri="{BB962C8B-B14F-4D97-AF65-F5344CB8AC3E}">
        <p14:creationId xmlns:p14="http://schemas.microsoft.com/office/powerpoint/2010/main" val="22531343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Ы </a:t>
            </a:r>
            <a:br>
              <a:rPr lang="ru-RU" dirty="0"/>
            </a:br>
            <a:endParaRPr lang="ru-RU" dirty="0"/>
          </a:p>
        </p:txBody>
      </p:sp>
      <p:sp>
        <p:nvSpPr>
          <p:cNvPr id="3" name="Объект 2"/>
          <p:cNvSpPr>
            <a:spLocks noGrp="1"/>
          </p:cNvSpPr>
          <p:nvPr>
            <p:ph sz="quarter" idx="1"/>
          </p:nvPr>
        </p:nvSpPr>
        <p:spPr/>
        <p:txBody>
          <a:bodyPr>
            <a:normAutofit fontScale="92500" lnSpcReduction="10000"/>
          </a:bodyPr>
          <a:lstStyle/>
          <a:p>
            <a:pPr marL="0" indent="0">
              <a:buNone/>
            </a:pPr>
            <a:r>
              <a:rPr lang="ru-RU" dirty="0" smtClean="0"/>
              <a:t>Исходное </a:t>
            </a:r>
            <a:r>
              <a:rPr lang="ru-RU" dirty="0"/>
              <a:t>положение: руки согнуты на груди. Кисти на уровне плеч, сильно сжаты в кулаки и сильно повернуты к себе Плечо (локти) прижаты к бокам. Произнося "Ы" воспроизводим полукруглые движения кулаками и предплечьем от себя, одновременно подгибая коленки, подбородок вниз. Мышечная динамика: сильная.</a:t>
            </a:r>
          </a:p>
          <a:p>
            <a:pPr marL="0" indent="0">
              <a:buNone/>
            </a:pPr>
            <a:r>
              <a:rPr lang="ru-RU" dirty="0"/>
              <a:t>Заключительным этапом в работе над гласными является произношение гласного ряда на одном речевом дыхании. АОУЭИЫ. К этому мы переходим постепенно:</a:t>
            </a:r>
          </a:p>
          <a:p>
            <a:pPr marL="0" indent="0">
              <a:buNone/>
            </a:pPr>
            <a:r>
              <a:rPr lang="ru-RU" dirty="0"/>
              <a:t>• АО, </a:t>
            </a:r>
          </a:p>
          <a:p>
            <a:pPr marL="0" indent="0">
              <a:buNone/>
            </a:pPr>
            <a:r>
              <a:rPr lang="ru-RU" dirty="0"/>
              <a:t>• АОУ,</a:t>
            </a:r>
          </a:p>
          <a:p>
            <a:pPr marL="0" indent="0">
              <a:buNone/>
            </a:pPr>
            <a:r>
              <a:rPr lang="ru-RU" dirty="0"/>
              <a:t>• АОУЭ,</a:t>
            </a:r>
          </a:p>
          <a:p>
            <a:pPr marL="0" indent="0">
              <a:buNone/>
            </a:pPr>
            <a:r>
              <a:rPr lang="ru-RU" dirty="0"/>
              <a:t>• АОУЭИ,</a:t>
            </a:r>
          </a:p>
          <a:p>
            <a:pPr marL="0" indent="0">
              <a:buNone/>
            </a:pPr>
            <a:r>
              <a:rPr lang="ru-RU" dirty="0"/>
              <a:t>• АОУЭИЫ</a:t>
            </a:r>
          </a:p>
        </p:txBody>
      </p:sp>
    </p:spTree>
    <p:extLst>
      <p:ext uri="{BB962C8B-B14F-4D97-AF65-F5344CB8AC3E}">
        <p14:creationId xmlns:p14="http://schemas.microsoft.com/office/powerpoint/2010/main" val="2428809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Благодарю </a:t>
            </a:r>
            <a:r>
              <a:rPr lang="ru-RU" smtClean="0"/>
              <a:t>за внимание</a:t>
            </a:r>
            <a:endParaRPr lang="ru-RU"/>
          </a:p>
        </p:txBody>
      </p:sp>
      <p:sp>
        <p:nvSpPr>
          <p:cNvPr id="3" name="Объект 2"/>
          <p:cNvSpPr>
            <a:spLocks noGrp="1"/>
          </p:cNvSpPr>
          <p:nvPr>
            <p:ph sz="quarter" idx="1"/>
          </p:nvPr>
        </p:nvSpPr>
        <p:spPr/>
        <p:txBody>
          <a:bodyPr/>
          <a:lstStyle/>
          <a:p>
            <a:endParaRPr lang="ru-RU"/>
          </a:p>
        </p:txBody>
      </p:sp>
    </p:spTree>
    <p:extLst>
      <p:ext uri="{BB962C8B-B14F-4D97-AF65-F5344CB8AC3E}">
        <p14:creationId xmlns:p14="http://schemas.microsoft.com/office/powerpoint/2010/main" val="2469499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Основа</Template>
  <TotalTime>348</TotalTime>
  <Words>5341</Words>
  <Application>Microsoft Office PowerPoint</Application>
  <PresentationFormat>Широкоэкранный</PresentationFormat>
  <Paragraphs>535</Paragraphs>
  <Slides>95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95</vt:i4>
      </vt:variant>
    </vt:vector>
  </HeadingPairs>
  <TitlesOfParts>
    <vt:vector size="100" baseType="lpstr">
      <vt:lpstr>Century Schoolbook</vt:lpstr>
      <vt:lpstr>Times New Roman</vt:lpstr>
      <vt:lpstr>Wingdings</vt:lpstr>
      <vt:lpstr>Wingdings 2</vt:lpstr>
      <vt:lpstr>Эркер</vt:lpstr>
      <vt:lpstr>Отграничение дизартрии от моторной алалии</vt:lpstr>
      <vt:lpstr>место дизартрий и алалий в классификациях речевых нарушений и МКБ-10</vt:lpstr>
      <vt:lpstr>Клиническая (клинико-педагогическая) классификация нарушений речи</vt:lpstr>
      <vt:lpstr>Психолого-педагогическая классификация нарушений речи</vt:lpstr>
      <vt:lpstr>причины, механизмы и симптоматика дизартрий и алалий</vt:lpstr>
      <vt:lpstr>Презентация PowerPoint</vt:lpstr>
      <vt:lpstr>Дизартрия</vt:lpstr>
      <vt:lpstr>Презентация PowerPoint</vt:lpstr>
      <vt:lpstr>Презентация PowerPoint</vt:lpstr>
      <vt:lpstr>Левина Р.Е., Опыт изучения неговорящих детей (алаликов), М., 1951.</vt:lpstr>
      <vt:lpstr>При алалии не сформированы в той или иной мере все структурные компоненты речи</vt:lpstr>
      <vt:lpstr>варианты пересечения классификаций</vt:lpstr>
      <vt:lpstr>критерии дифференциальной диагностики</vt:lpstr>
      <vt:lpstr>Основное отличие алалии от дизартрии и анартрии </vt:lpstr>
      <vt:lpstr>Презентация PowerPoint</vt:lpstr>
      <vt:lpstr>Презентация PowerPoint</vt:lpstr>
      <vt:lpstr>Презентация PowerPoint</vt:lpstr>
      <vt:lpstr>Презентация PowerPoint</vt:lpstr>
      <vt:lpstr>Сравнительная характеристика звукопроизношения при алалии и дизартрии (по В.А. Ковшикову)</vt:lpstr>
      <vt:lpstr>Презентация PowerPoint</vt:lpstr>
      <vt:lpstr>Комплексная медико-психолого-педагогическая работа при нарушениях речи</vt:lpstr>
      <vt:lpstr>Нетрадиционные методики в логопедической работе</vt:lpstr>
      <vt:lpstr>кинезиотерапевтическая гимнастика</vt:lpstr>
      <vt:lpstr>Кинезиология</vt:lpstr>
      <vt:lpstr>Кинезиотерапевтические упражнения</vt:lpstr>
      <vt:lpstr>Существуют кинезиологические программы, направленные на:</vt:lpstr>
      <vt:lpstr>Организация кинезиологических занятий</vt:lpstr>
      <vt:lpstr>Уши</vt:lpstr>
      <vt:lpstr>Колечко</vt:lpstr>
      <vt:lpstr>Кулак-ребро-ладонь</vt:lpstr>
      <vt:lpstr>Лезгинка</vt:lpstr>
      <vt:lpstr>Лягушка</vt:lpstr>
      <vt:lpstr>Замок</vt:lpstr>
      <vt:lpstr>Ухо - нос</vt:lpstr>
      <vt:lpstr>Симметрические рисунки</vt:lpstr>
      <vt:lpstr>Веер</vt:lpstr>
      <vt:lpstr>Кольцо</vt:lpstr>
      <vt:lpstr>Презентация PowerPoint</vt:lpstr>
      <vt:lpstr>Презентация PowerPoint</vt:lpstr>
      <vt:lpstr>Презентация PowerPoint</vt:lpstr>
      <vt:lpstr>Презентация PowerPoint</vt:lpstr>
      <vt:lpstr>Презентация PowerPoint</vt:lpstr>
      <vt:lpstr>дыхательная гимнастика</vt:lpstr>
      <vt:lpstr>Послушаем свое дыхание</vt:lpstr>
      <vt:lpstr>Дышим тихо, спокойно и плавно</vt:lpstr>
      <vt:lpstr>Подыши одной ноздрей</vt:lpstr>
      <vt:lpstr>Воздушный шар (дышим животом, нижнее дыхание)</vt:lpstr>
      <vt:lpstr>Воздушный шар в грудной клетке (среднее, реберное дыхание)</vt:lpstr>
      <vt:lpstr>Воздушный шар поднимается вверх (верхнее дыхание)</vt:lpstr>
      <vt:lpstr>Ветер (очистительное, полное дыхание)</vt:lpstr>
      <vt:lpstr>Радуга, обними меня</vt:lpstr>
      <vt:lpstr>Ежик</vt:lpstr>
      <vt:lpstr>Губы «трубкой»</vt:lpstr>
      <vt:lpstr>Ушки</vt:lpstr>
      <vt:lpstr>Пускаем мыльные пузыри</vt:lpstr>
      <vt:lpstr>Язык «трубкой»</vt:lpstr>
      <vt:lpstr>Насос</vt:lpstr>
      <vt:lpstr>Планета «Сат-Нам» - отзовись! («йоговское» дыхание)</vt:lpstr>
      <vt:lpstr>Инопланетяне</vt:lpstr>
      <vt:lpstr>пальчиковая гимнастика</vt:lpstr>
      <vt:lpstr>Простые правила игры</vt:lpstr>
      <vt:lpstr>Как еще активизировать пальчики?</vt:lpstr>
      <vt:lpstr>Пальчиковая гимнастика «Шел медведь»</vt:lpstr>
      <vt:lpstr>Дети любят всех зверей…</vt:lpstr>
      <vt:lpstr>Обобщающие слова</vt:lpstr>
      <vt:lpstr>Щелчки</vt:lpstr>
      <vt:lpstr>Потягивание за кончики пальцев. «Вытягивание» пальцев за ногтевые фаланги. </vt:lpstr>
      <vt:lpstr>Поочередное соединение всех пальцев с большим</vt:lpstr>
      <vt:lpstr>Дом</vt:lpstr>
      <vt:lpstr>Друзья - садоводы</vt:lpstr>
      <vt:lpstr>Кораблик</vt:lpstr>
      <vt:lpstr> Лодочка</vt:lpstr>
      <vt:lpstr>Мышка</vt:lpstr>
      <vt:lpstr>Апельсин</vt:lpstr>
      <vt:lpstr>нейропсихологическая коррекция</vt:lpstr>
      <vt:lpstr>Упражнения для развития правополушарных процессов</vt:lpstr>
      <vt:lpstr>Упражнения для развития левополушарных процессов</vt:lpstr>
      <vt:lpstr>Ю.Е Розова, Т.В. Коробченко</vt:lpstr>
      <vt:lpstr>Стань буквой!</vt:lpstr>
      <vt:lpstr>Презентация PowerPoint</vt:lpstr>
      <vt:lpstr>Презентация PowerPoint</vt:lpstr>
      <vt:lpstr>Презентация PowerPoint</vt:lpstr>
      <vt:lpstr>мнемотехника</vt:lpstr>
      <vt:lpstr>Презентация PowerPoint</vt:lpstr>
      <vt:lpstr>Презентация PowerPoint</vt:lpstr>
      <vt:lpstr>Презентация PowerPoint</vt:lpstr>
      <vt:lpstr>речедвигательная ритмика</vt:lpstr>
      <vt:lpstr>Проведение логопедических мероприятий с применением данной методики основано на следующих принципах.</vt:lpstr>
      <vt:lpstr>А</vt:lpstr>
      <vt:lpstr>О </vt:lpstr>
      <vt:lpstr>У </vt:lpstr>
      <vt:lpstr>Э </vt:lpstr>
      <vt:lpstr>И </vt:lpstr>
      <vt:lpstr>Ы  </vt:lpstr>
      <vt:lpstr>Благодарю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 Eletskaya</dc:creator>
  <cp:lastModifiedBy>Olga Eletskaya</cp:lastModifiedBy>
  <cp:revision>29</cp:revision>
  <dcterms:created xsi:type="dcterms:W3CDTF">2017-03-13T15:41:20Z</dcterms:created>
  <dcterms:modified xsi:type="dcterms:W3CDTF">2017-03-23T12:28:54Z</dcterms:modified>
</cp:coreProperties>
</file>