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9" r:id="rId5"/>
    <p:sldId id="260" r:id="rId6"/>
    <p:sldId id="261" r:id="rId7"/>
    <p:sldId id="262" r:id="rId8"/>
    <p:sldId id="263" r:id="rId9"/>
    <p:sldId id="258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200400"/>
            <a:ext cx="8215370" cy="20145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sz="5800" b="1" dirty="0" smtClean="0">
                <a:solidFill>
                  <a:schemeClr val="accent3">
                    <a:lumMod val="75000"/>
                  </a:schemeClr>
                </a:solidFill>
              </a:rPr>
              <a:t>«Что у </a:t>
            </a:r>
            <a:r>
              <a:rPr lang="ru-RU" sz="5800" b="1" dirty="0" smtClean="0">
                <a:solidFill>
                  <a:schemeClr val="accent3">
                    <a:lumMod val="75000"/>
                  </a:schemeClr>
                </a:solidFill>
              </a:rPr>
              <a:t>Кощея </a:t>
            </a:r>
            <a:r>
              <a:rPr lang="ru-RU" sz="5800" b="1" dirty="0" smtClean="0">
                <a:solidFill>
                  <a:schemeClr val="accent3">
                    <a:lumMod val="75000"/>
                  </a:schemeClr>
                </a:solidFill>
              </a:rPr>
              <a:t>в ящике</a:t>
            </a:r>
            <a:r>
              <a:rPr lang="en-US" sz="5800" b="1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  <a:r>
              <a:rPr lang="ru-RU" sz="5800" b="1" dirty="0" smtClean="0">
                <a:solidFill>
                  <a:schemeClr val="accent3">
                    <a:lumMod val="75000"/>
                  </a:schemeClr>
                </a:solidFill>
              </a:rPr>
              <a:t>»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Дидактическое  упражнение на автоматизацию звука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щ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]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во фразе.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ПРЕЗЕНТАЦИЯ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286248" y="6072206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Подготовила учитель-логопед</a:t>
            </a:r>
          </a:p>
          <a:p>
            <a:r>
              <a:rPr lang="ru-RU" b="1" dirty="0" err="1" smtClean="0"/>
              <a:t>Олейникова</a:t>
            </a:r>
            <a:r>
              <a:rPr lang="ru-RU" b="1" dirty="0" smtClean="0"/>
              <a:t> Т. В.  г. Бутурлиновка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rsiboScene_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30909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784" y="2000240"/>
            <a:ext cx="3526071" cy="4698954"/>
          </a:xfrm>
          <a:prstGeom prst="rect">
            <a:avLst/>
          </a:prstGeom>
        </p:spPr>
      </p:pic>
      <p:pic>
        <p:nvPicPr>
          <p:cNvPr id="4" name="Рисунок 3" descr="108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12945">
            <a:off x="2571736" y="4429132"/>
            <a:ext cx="3571877" cy="1174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2132" y="428604"/>
            <a:ext cx="30257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Ещё </a:t>
            </a:r>
            <a:r>
              <a:rPr lang="ru-RU" smtClean="0"/>
              <a:t>у </a:t>
            </a:r>
            <a:r>
              <a:rPr lang="ru-RU" smtClean="0"/>
              <a:t>Кощея </a:t>
            </a:r>
            <a:r>
              <a:rPr lang="ru-RU" dirty="0" smtClean="0"/>
              <a:t>в ящике щука.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286808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Презентация предназначена для индивидуальных и подгрупповых</a:t>
            </a:r>
          </a:p>
          <a:p>
            <a:pPr algn="ctr"/>
            <a:r>
              <a:rPr lang="ru-RU" sz="2400" b="1" dirty="0" smtClean="0"/>
              <a:t>логопедических занятий с  дошкольниками с фонетическими и фонетико-фонематическими нарушениями речи.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3071810"/>
            <a:ext cx="821537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Цель</a:t>
            </a:r>
            <a:r>
              <a:rPr lang="en-US" sz="2800" b="1" dirty="0" smtClean="0"/>
              <a:t>:</a:t>
            </a:r>
            <a:r>
              <a:rPr lang="ru-RU" sz="2800" b="1" dirty="0" smtClean="0"/>
              <a:t> автоматизация звука </a:t>
            </a:r>
            <a:r>
              <a:rPr lang="en-US" sz="2800" b="1" dirty="0" smtClean="0"/>
              <a:t>[</a:t>
            </a:r>
            <a:r>
              <a:rPr lang="ru-RU" sz="2800" b="1" dirty="0" err="1" smtClean="0"/>
              <a:t>щ</a:t>
            </a:r>
            <a:r>
              <a:rPr lang="en-US" sz="2800" b="1" dirty="0" smtClean="0"/>
              <a:t>]</a:t>
            </a:r>
            <a:r>
              <a:rPr lang="ru-RU" sz="2800" b="1" dirty="0" smtClean="0"/>
              <a:t> во фразе.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34" y="4500570"/>
            <a:ext cx="828680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Ребёнку необходимо ответить на вопрос</a:t>
            </a:r>
            <a:r>
              <a:rPr lang="en-US" sz="2000" b="1" dirty="0" smtClean="0"/>
              <a:t>:</a:t>
            </a:r>
            <a:r>
              <a:rPr lang="ru-RU" sz="2000" b="1" dirty="0" smtClean="0"/>
              <a:t> «Что у </a:t>
            </a:r>
            <a:r>
              <a:rPr lang="ru-RU" sz="2000" b="1" dirty="0" smtClean="0"/>
              <a:t>Кощея </a:t>
            </a:r>
            <a:r>
              <a:rPr lang="ru-RU" sz="2000" b="1" dirty="0" smtClean="0"/>
              <a:t>в ящике</a:t>
            </a:r>
            <a:r>
              <a:rPr lang="en-US" sz="2000" b="1" dirty="0" smtClean="0"/>
              <a:t>?</a:t>
            </a:r>
            <a:r>
              <a:rPr lang="ru-RU" sz="2000" b="1" dirty="0" smtClean="0"/>
              <a:t>» полным  предложением.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30909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24410"/>
            <a:ext cx="3049114" cy="40633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0694" y="214290"/>
            <a:ext cx="314327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 </a:t>
            </a:r>
            <a:r>
              <a:rPr lang="ru-RU" dirty="0" smtClean="0"/>
              <a:t>Кощея </a:t>
            </a:r>
            <a:r>
              <a:rPr lang="ru-RU" dirty="0" smtClean="0"/>
              <a:t>в ящике щётка.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30909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346" y="2002772"/>
            <a:ext cx="3643338" cy="48552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14942" y="285728"/>
            <a:ext cx="342902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Ещё у </a:t>
            </a:r>
            <a:r>
              <a:rPr lang="ru-RU" dirty="0" smtClean="0"/>
              <a:t>Кощея </a:t>
            </a:r>
            <a:r>
              <a:rPr lang="ru-RU" dirty="0" smtClean="0"/>
              <a:t>в ящике овощи.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rsiboScene_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30909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5926"/>
            <a:ext cx="3806058" cy="50720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628" y="285728"/>
            <a:ext cx="363254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Ещё у </a:t>
            </a:r>
            <a:r>
              <a:rPr lang="ru-RU" dirty="0" smtClean="0"/>
              <a:t>Кощея </a:t>
            </a:r>
            <a:r>
              <a:rPr lang="ru-RU" dirty="0" smtClean="0"/>
              <a:t>в ящике прищепка.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rsiboScene_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30909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3530"/>
            <a:ext cx="3740321" cy="4984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14942" y="285728"/>
            <a:ext cx="317798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Ещё у </a:t>
            </a:r>
            <a:r>
              <a:rPr lang="ru-RU" dirty="0" smtClean="0"/>
              <a:t>Кощея </a:t>
            </a:r>
            <a:r>
              <a:rPr lang="ru-RU" dirty="0" smtClean="0"/>
              <a:t>в ящике щенок.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rsiboScene_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30909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3844"/>
            <a:ext cx="3597510" cy="47941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86446" y="357166"/>
            <a:ext cx="292189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Ещё у </a:t>
            </a:r>
            <a:r>
              <a:rPr lang="ru-RU" dirty="0" smtClean="0"/>
              <a:t>Кощея </a:t>
            </a:r>
            <a:r>
              <a:rPr lang="ru-RU" dirty="0" smtClean="0"/>
              <a:t>в ящике щит.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rsiboScene_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30909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3844"/>
            <a:ext cx="3597510" cy="47941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86380" y="428604"/>
            <a:ext cx="305679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Ещё у </a:t>
            </a:r>
            <a:r>
              <a:rPr lang="ru-RU" dirty="0" smtClean="0"/>
              <a:t>Кощея </a:t>
            </a:r>
            <a:r>
              <a:rPr lang="ru-RU" dirty="0" smtClean="0"/>
              <a:t>в ящике плащ.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rsiboScene_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30909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346" y="2033308"/>
            <a:ext cx="3620424" cy="48246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8" y="428604"/>
            <a:ext cx="318503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Ещё у </a:t>
            </a:r>
            <a:r>
              <a:rPr lang="ru-RU" dirty="0" smtClean="0"/>
              <a:t>Кощея </a:t>
            </a:r>
            <a:r>
              <a:rPr lang="ru-RU" dirty="0" smtClean="0"/>
              <a:t>в ящике клещи.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55</TotalTime>
  <Words>129</Words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ПРЕЗЕНТАЦИЯ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Premium</dc:creator>
  <cp:lastModifiedBy>Premium</cp:lastModifiedBy>
  <cp:revision>8</cp:revision>
  <dcterms:created xsi:type="dcterms:W3CDTF">2018-02-11T11:40:16Z</dcterms:created>
  <dcterms:modified xsi:type="dcterms:W3CDTF">2018-02-12T19:50:44Z</dcterms:modified>
</cp:coreProperties>
</file>