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9" r:id="rId4"/>
    <p:sldId id="283" r:id="rId5"/>
    <p:sldId id="286" r:id="rId6"/>
    <p:sldId id="287" r:id="rId7"/>
    <p:sldId id="288" r:id="rId8"/>
    <p:sldId id="323" r:id="rId9"/>
    <p:sldId id="266" r:id="rId10"/>
    <p:sldId id="270" r:id="rId11"/>
    <p:sldId id="271" r:id="rId12"/>
    <p:sldId id="272" r:id="rId13"/>
    <p:sldId id="273" r:id="rId14"/>
    <p:sldId id="284" r:id="rId15"/>
    <p:sldId id="285" r:id="rId16"/>
    <p:sldId id="276" r:id="rId17"/>
    <p:sldId id="278" r:id="rId18"/>
    <p:sldId id="327" r:id="rId19"/>
    <p:sldId id="275" r:id="rId20"/>
    <p:sldId id="258" r:id="rId21"/>
    <p:sldId id="269" r:id="rId22"/>
    <p:sldId id="325" r:id="rId23"/>
    <p:sldId id="277" r:id="rId24"/>
    <p:sldId id="333" r:id="rId25"/>
    <p:sldId id="328" r:id="rId26"/>
    <p:sldId id="334" r:id="rId27"/>
    <p:sldId id="335" r:id="rId28"/>
    <p:sldId id="336" r:id="rId29"/>
    <p:sldId id="329" r:id="rId30"/>
    <p:sldId id="337" r:id="rId31"/>
    <p:sldId id="289" r:id="rId32"/>
    <p:sldId id="267" r:id="rId33"/>
    <p:sldId id="268" r:id="rId34"/>
    <p:sldId id="263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26" r:id="rId50"/>
    <p:sldId id="304" r:id="rId51"/>
    <p:sldId id="279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8" r:id="rId65"/>
    <p:sldId id="319" r:id="rId66"/>
    <p:sldId id="320" r:id="rId67"/>
    <p:sldId id="321" r:id="rId68"/>
    <p:sldId id="280" r:id="rId69"/>
    <p:sldId id="281" r:id="rId70"/>
    <p:sldId id="322" r:id="rId71"/>
    <p:sldId id="324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4660"/>
  </p:normalViewPr>
  <p:slideViewPr>
    <p:cSldViewPr>
      <p:cViewPr varScale="1">
        <p:scale>
          <a:sx n="70" d="100"/>
          <a:sy n="70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CEADA-031F-4225-A916-7B9DB123B4FF}" type="doc">
      <dgm:prSet loTypeId="urn:microsoft.com/office/officeart/2005/8/layout/radial5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F797D7-A075-47FE-B9E1-8A03C9E8F2A3}">
      <dgm:prSet phldrT="[Текст]" custT="1"/>
      <dgm:spPr/>
      <dgm:t>
        <a:bodyPr/>
        <a:lstStyle/>
        <a:p>
          <a:r>
            <a:rPr lang="ru-RU" sz="2000" dirty="0" smtClean="0"/>
            <a:t>Алалия</a:t>
          </a:r>
          <a:endParaRPr lang="ru-RU" sz="2000" dirty="0"/>
        </a:p>
      </dgm:t>
    </dgm:pt>
    <dgm:pt modelId="{F9C2E104-0387-4FD0-B94A-1F8D3CC8807B}" type="parTrans" cxnId="{51962450-8A13-4DF3-B2B5-CFC9204DFD55}">
      <dgm:prSet/>
      <dgm:spPr/>
      <dgm:t>
        <a:bodyPr/>
        <a:lstStyle/>
        <a:p>
          <a:endParaRPr lang="ru-RU"/>
        </a:p>
      </dgm:t>
    </dgm:pt>
    <dgm:pt modelId="{EAE8CB2F-587F-48EB-B82F-A1506F7DA1A2}" type="sibTrans" cxnId="{51962450-8A13-4DF3-B2B5-CFC9204DFD55}">
      <dgm:prSet/>
      <dgm:spPr/>
      <dgm:t>
        <a:bodyPr/>
        <a:lstStyle/>
        <a:p>
          <a:endParaRPr lang="ru-RU"/>
        </a:p>
      </dgm:t>
    </dgm:pt>
    <dgm:pt modelId="{C606AF7B-005B-4612-A647-73A9C0ACCC77}">
      <dgm:prSet phldrT="[Текст]" custT="1"/>
      <dgm:spPr/>
      <dgm:t>
        <a:bodyPr/>
        <a:lstStyle/>
        <a:p>
          <a:r>
            <a:rPr lang="ru-RU" sz="2000" dirty="0" smtClean="0"/>
            <a:t>Детская афазия</a:t>
          </a:r>
          <a:endParaRPr lang="ru-RU" sz="2000" dirty="0"/>
        </a:p>
      </dgm:t>
    </dgm:pt>
    <dgm:pt modelId="{7246F129-5E68-4694-B775-7D2472A5D395}" type="parTrans" cxnId="{A045257F-6AE2-4E17-9AD5-F22FCAA11A62}">
      <dgm:prSet/>
      <dgm:spPr/>
      <dgm:t>
        <a:bodyPr/>
        <a:lstStyle/>
        <a:p>
          <a:endParaRPr lang="ru-RU"/>
        </a:p>
      </dgm:t>
    </dgm:pt>
    <dgm:pt modelId="{1395CD92-AD41-4F51-8506-65878F0E0FF3}" type="sibTrans" cxnId="{A045257F-6AE2-4E17-9AD5-F22FCAA11A62}">
      <dgm:prSet/>
      <dgm:spPr/>
      <dgm:t>
        <a:bodyPr/>
        <a:lstStyle/>
        <a:p>
          <a:endParaRPr lang="ru-RU"/>
        </a:p>
      </dgm:t>
    </dgm:pt>
    <dgm:pt modelId="{3EF6D62B-3F74-4E70-BBBF-C5D74A20E4D7}">
      <dgm:prSet phldrT="[Текст]" custT="1"/>
      <dgm:spPr/>
      <dgm:t>
        <a:bodyPr/>
        <a:lstStyle/>
        <a:p>
          <a:r>
            <a:rPr lang="ru-RU" sz="1800" dirty="0" err="1" smtClean="0"/>
            <a:t>Конституцио-нальная</a:t>
          </a:r>
          <a:r>
            <a:rPr lang="ru-RU" sz="1800" dirty="0" smtClean="0"/>
            <a:t> задержка речи</a:t>
          </a:r>
          <a:endParaRPr lang="ru-RU" sz="1800" dirty="0"/>
        </a:p>
      </dgm:t>
    </dgm:pt>
    <dgm:pt modelId="{9650364F-7F77-4B4F-BEB0-4CF57AA09714}" type="parTrans" cxnId="{0E22D883-5267-43A3-9927-84A92232D997}">
      <dgm:prSet/>
      <dgm:spPr/>
      <dgm:t>
        <a:bodyPr/>
        <a:lstStyle/>
        <a:p>
          <a:endParaRPr lang="ru-RU"/>
        </a:p>
      </dgm:t>
    </dgm:pt>
    <dgm:pt modelId="{F2ECD8B7-B780-438D-8FC4-C0637C8FBF37}" type="sibTrans" cxnId="{0E22D883-5267-43A3-9927-84A92232D997}">
      <dgm:prSet/>
      <dgm:spPr/>
      <dgm:t>
        <a:bodyPr/>
        <a:lstStyle/>
        <a:p>
          <a:endParaRPr lang="ru-RU"/>
        </a:p>
      </dgm:t>
    </dgm:pt>
    <dgm:pt modelId="{8D189BEF-EFDB-4BF7-965C-D6C7CCE46AF2}">
      <dgm:prSet phldrT="[Текст]" custT="1"/>
      <dgm:spPr/>
      <dgm:t>
        <a:bodyPr/>
        <a:lstStyle/>
        <a:p>
          <a:r>
            <a:rPr lang="ru-RU" sz="2000" dirty="0" smtClean="0"/>
            <a:t>Нарушенное усвоение языка</a:t>
          </a:r>
          <a:endParaRPr lang="ru-RU" sz="2000" dirty="0"/>
        </a:p>
      </dgm:t>
    </dgm:pt>
    <dgm:pt modelId="{7568F03A-CAE2-4BAD-B873-4B2A454F99D2}" type="parTrans" cxnId="{7C31E169-582F-4DD4-83EE-063793129648}">
      <dgm:prSet/>
      <dgm:spPr/>
      <dgm:t>
        <a:bodyPr/>
        <a:lstStyle/>
        <a:p>
          <a:endParaRPr lang="ru-RU"/>
        </a:p>
      </dgm:t>
    </dgm:pt>
    <dgm:pt modelId="{B2EAA296-E67B-426E-B579-2C3798F39870}" type="sibTrans" cxnId="{7C31E169-582F-4DD4-83EE-063793129648}">
      <dgm:prSet/>
      <dgm:spPr/>
      <dgm:t>
        <a:bodyPr/>
        <a:lstStyle/>
        <a:p>
          <a:endParaRPr lang="ru-RU"/>
        </a:p>
      </dgm:t>
    </dgm:pt>
    <dgm:pt modelId="{50560C41-DC7C-4025-88FF-603B047A1821}">
      <dgm:prSet phldrT="[Текст]" custT="1"/>
      <dgm:spPr/>
      <dgm:t>
        <a:bodyPr/>
        <a:lstStyle/>
        <a:p>
          <a:r>
            <a:rPr lang="ru-RU" sz="2000" dirty="0" err="1" smtClean="0"/>
            <a:t>Слухонемота</a:t>
          </a:r>
          <a:r>
            <a:rPr lang="ru-RU" sz="2000" dirty="0" smtClean="0"/>
            <a:t> </a:t>
          </a:r>
          <a:endParaRPr lang="ru-RU" sz="2000" dirty="0"/>
        </a:p>
      </dgm:t>
    </dgm:pt>
    <dgm:pt modelId="{C60099A2-BF23-49EA-A12E-6D22E59DBC85}" type="parTrans" cxnId="{B4174ECF-3A55-4A98-9244-26BD0F2685A5}">
      <dgm:prSet/>
      <dgm:spPr/>
      <dgm:t>
        <a:bodyPr/>
        <a:lstStyle/>
        <a:p>
          <a:endParaRPr lang="ru-RU"/>
        </a:p>
      </dgm:t>
    </dgm:pt>
    <dgm:pt modelId="{4BD4FD4F-6851-4B95-AA74-A813C1A03579}" type="sibTrans" cxnId="{B4174ECF-3A55-4A98-9244-26BD0F2685A5}">
      <dgm:prSet/>
      <dgm:spPr/>
      <dgm:t>
        <a:bodyPr/>
        <a:lstStyle/>
        <a:p>
          <a:endParaRPr lang="ru-RU"/>
        </a:p>
      </dgm:t>
    </dgm:pt>
    <dgm:pt modelId="{E057DEEC-A9B1-4A64-9863-58E1781F8187}">
      <dgm:prSet phldrT="[Текст]" custT="1"/>
      <dgm:spPr/>
      <dgm:t>
        <a:bodyPr/>
        <a:lstStyle/>
        <a:p>
          <a:r>
            <a:rPr lang="ru-RU" sz="2000" dirty="0" smtClean="0"/>
            <a:t>Недоразвитие речи</a:t>
          </a:r>
          <a:endParaRPr lang="ru-RU" sz="2000" dirty="0"/>
        </a:p>
      </dgm:t>
    </dgm:pt>
    <dgm:pt modelId="{B0B39241-A414-44CD-8B59-B3C2D5A34517}" type="parTrans" cxnId="{868DCDF8-82FD-4849-B3AA-A7604E58DF1C}">
      <dgm:prSet/>
      <dgm:spPr/>
      <dgm:t>
        <a:bodyPr/>
        <a:lstStyle/>
        <a:p>
          <a:endParaRPr lang="ru-RU"/>
        </a:p>
      </dgm:t>
    </dgm:pt>
    <dgm:pt modelId="{CD39EB65-80AF-4DB4-81EA-BCD298AD9126}" type="sibTrans" cxnId="{868DCDF8-82FD-4849-B3AA-A7604E58DF1C}">
      <dgm:prSet/>
      <dgm:spPr/>
      <dgm:t>
        <a:bodyPr/>
        <a:lstStyle/>
        <a:p>
          <a:endParaRPr lang="ru-RU"/>
        </a:p>
      </dgm:t>
    </dgm:pt>
    <dgm:pt modelId="{5514FF1F-DF49-4C99-982F-073F1A2BAADF}">
      <dgm:prSet phldrT="[Текст]" custT="1"/>
      <dgm:spPr/>
      <dgm:t>
        <a:bodyPr/>
        <a:lstStyle/>
        <a:p>
          <a:r>
            <a:rPr lang="ru-RU" sz="2000" dirty="0" smtClean="0"/>
            <a:t>Задержка речевого развития</a:t>
          </a:r>
          <a:endParaRPr lang="ru-RU" sz="2000" dirty="0"/>
        </a:p>
      </dgm:t>
    </dgm:pt>
    <dgm:pt modelId="{D611791D-C157-400D-ABFF-4EE9147E2030}" type="parTrans" cxnId="{74AA169A-AECD-4216-8DED-2B5004033E2B}">
      <dgm:prSet/>
      <dgm:spPr/>
      <dgm:t>
        <a:bodyPr/>
        <a:lstStyle/>
        <a:p>
          <a:endParaRPr lang="ru-RU"/>
        </a:p>
      </dgm:t>
    </dgm:pt>
    <dgm:pt modelId="{89BE4B19-4247-4252-A88B-8535348717F9}" type="sibTrans" cxnId="{74AA169A-AECD-4216-8DED-2B5004033E2B}">
      <dgm:prSet/>
      <dgm:spPr/>
      <dgm:t>
        <a:bodyPr/>
        <a:lstStyle/>
        <a:p>
          <a:endParaRPr lang="ru-RU"/>
        </a:p>
      </dgm:t>
    </dgm:pt>
    <dgm:pt modelId="{93F2AB60-005D-4CED-8F70-C00A3C8914A0}">
      <dgm:prSet phldrT="[Текст]" custT="1"/>
      <dgm:spPr/>
      <dgm:t>
        <a:bodyPr/>
        <a:lstStyle/>
        <a:p>
          <a:r>
            <a:rPr lang="ru-RU" sz="2000" dirty="0" smtClean="0"/>
            <a:t>Врожденная афазия</a:t>
          </a:r>
          <a:endParaRPr lang="ru-RU" sz="2000" dirty="0"/>
        </a:p>
      </dgm:t>
    </dgm:pt>
    <dgm:pt modelId="{98E05AC6-F385-4E4F-B14D-AFC22F268091}" type="parTrans" cxnId="{5C6D3E62-02F0-4316-9078-ABDE577E8F1C}">
      <dgm:prSet/>
      <dgm:spPr/>
      <dgm:t>
        <a:bodyPr/>
        <a:lstStyle/>
        <a:p>
          <a:endParaRPr lang="ru-RU"/>
        </a:p>
      </dgm:t>
    </dgm:pt>
    <dgm:pt modelId="{6A027E72-5F58-4279-A091-F800CF2E49D9}" type="sibTrans" cxnId="{5C6D3E62-02F0-4316-9078-ABDE577E8F1C}">
      <dgm:prSet/>
      <dgm:spPr/>
      <dgm:t>
        <a:bodyPr/>
        <a:lstStyle/>
        <a:p>
          <a:endParaRPr lang="ru-RU"/>
        </a:p>
      </dgm:t>
    </dgm:pt>
    <dgm:pt modelId="{39070571-7EDE-434D-A965-31D8377CC905}">
      <dgm:prSet phldrT="[Текст]" custT="1"/>
      <dgm:spPr/>
      <dgm:t>
        <a:bodyPr/>
        <a:lstStyle/>
        <a:p>
          <a:r>
            <a:rPr lang="ru-RU" sz="2000" dirty="0" err="1" smtClean="0"/>
            <a:t>Дисфазия</a:t>
          </a:r>
          <a:endParaRPr lang="ru-RU" sz="2000" dirty="0"/>
        </a:p>
      </dgm:t>
    </dgm:pt>
    <dgm:pt modelId="{D8EAF880-D7A1-4215-B997-33A59F63734F}" type="parTrans" cxnId="{82832E33-A960-4BF9-9392-62F03F01E6A9}">
      <dgm:prSet/>
      <dgm:spPr/>
      <dgm:t>
        <a:bodyPr/>
        <a:lstStyle/>
        <a:p>
          <a:endParaRPr lang="ru-RU"/>
        </a:p>
      </dgm:t>
    </dgm:pt>
    <dgm:pt modelId="{81E6301B-FFEE-4F24-B4EE-7D3E0C709927}" type="sibTrans" cxnId="{82832E33-A960-4BF9-9392-62F03F01E6A9}">
      <dgm:prSet/>
      <dgm:spPr/>
      <dgm:t>
        <a:bodyPr/>
        <a:lstStyle/>
        <a:p>
          <a:endParaRPr lang="ru-RU"/>
        </a:p>
      </dgm:t>
    </dgm:pt>
    <dgm:pt modelId="{260A010A-FE36-4DB8-A1EB-99953AA2BFAE}">
      <dgm:prSet phldrT="[Текст]" custT="1"/>
      <dgm:spPr/>
      <dgm:t>
        <a:bodyPr/>
        <a:lstStyle/>
        <a:p>
          <a:r>
            <a:rPr lang="ru-RU" sz="2000" dirty="0" smtClean="0"/>
            <a:t>Афазия развития</a:t>
          </a:r>
          <a:endParaRPr lang="ru-RU" sz="2000" dirty="0"/>
        </a:p>
      </dgm:t>
    </dgm:pt>
    <dgm:pt modelId="{2FAADAF2-04ED-4565-9727-F82B1904B772}" type="parTrans" cxnId="{07705D44-6CFE-4B77-9F88-1B6B24C8F546}">
      <dgm:prSet/>
      <dgm:spPr/>
      <dgm:t>
        <a:bodyPr/>
        <a:lstStyle/>
        <a:p>
          <a:endParaRPr lang="ru-RU"/>
        </a:p>
      </dgm:t>
    </dgm:pt>
    <dgm:pt modelId="{CEB5DE2C-EB22-42FC-A80F-02CA1A2060FC}" type="sibTrans" cxnId="{07705D44-6CFE-4B77-9F88-1B6B24C8F546}">
      <dgm:prSet/>
      <dgm:spPr/>
      <dgm:t>
        <a:bodyPr/>
        <a:lstStyle/>
        <a:p>
          <a:endParaRPr lang="ru-RU"/>
        </a:p>
      </dgm:t>
    </dgm:pt>
    <dgm:pt modelId="{93C5B5CA-89D6-4B20-8692-2203BFA8E7D1}">
      <dgm:prSet phldrT="[Текст]" custT="1"/>
      <dgm:spPr/>
      <dgm:t>
        <a:bodyPr/>
        <a:lstStyle/>
        <a:p>
          <a:r>
            <a:rPr lang="ru-RU" sz="2000" dirty="0" smtClean="0"/>
            <a:t>Онтогенетическая афазия</a:t>
          </a:r>
          <a:endParaRPr lang="ru-RU" sz="2000" dirty="0"/>
        </a:p>
      </dgm:t>
    </dgm:pt>
    <dgm:pt modelId="{929597F8-D0F5-401A-9885-618CA4395BB7}" type="parTrans" cxnId="{60CA5FBD-0CDD-4259-A7E0-DCB6DD1A579B}">
      <dgm:prSet/>
      <dgm:spPr/>
      <dgm:t>
        <a:bodyPr/>
        <a:lstStyle/>
        <a:p>
          <a:endParaRPr lang="ru-RU"/>
        </a:p>
      </dgm:t>
    </dgm:pt>
    <dgm:pt modelId="{A346977B-6B9E-4BA2-B5D0-1A25AAB4C877}" type="sibTrans" cxnId="{60CA5FBD-0CDD-4259-A7E0-DCB6DD1A579B}">
      <dgm:prSet/>
      <dgm:spPr/>
      <dgm:t>
        <a:bodyPr/>
        <a:lstStyle/>
        <a:p>
          <a:endParaRPr lang="ru-RU"/>
        </a:p>
      </dgm:t>
    </dgm:pt>
    <dgm:pt modelId="{24426237-5EF5-401F-9EBA-C1EB1D9437D4}" type="pres">
      <dgm:prSet presAssocID="{4FFCEADA-031F-4225-A916-7B9DB123B4F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A04738-A678-44CB-828B-7244FE4D2DBC}" type="pres">
      <dgm:prSet presAssocID="{03F797D7-A075-47FE-B9E1-8A03C9E8F2A3}" presName="centerShape" presStyleLbl="node0" presStyleIdx="0" presStyleCnt="1" custScaleX="222333"/>
      <dgm:spPr/>
      <dgm:t>
        <a:bodyPr/>
        <a:lstStyle/>
        <a:p>
          <a:endParaRPr lang="ru-RU"/>
        </a:p>
      </dgm:t>
    </dgm:pt>
    <dgm:pt modelId="{6F73A79C-407F-4B7D-B159-2835B29F42E0}" type="pres">
      <dgm:prSet presAssocID="{7246F129-5E68-4694-B775-7D2472A5D395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F7B7CADB-6939-4B11-A7A2-7C277AD2BE62}" type="pres">
      <dgm:prSet presAssocID="{7246F129-5E68-4694-B775-7D2472A5D395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C8CFAB1D-52D9-48A5-A8C6-31AFB24F1BDE}" type="pres">
      <dgm:prSet presAssocID="{C606AF7B-005B-4612-A647-73A9C0ACCC77}" presName="node" presStyleLbl="node1" presStyleIdx="0" presStyleCnt="10" custScaleX="222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C8528-4875-4EA0-AECF-5122768877E8}" type="pres">
      <dgm:prSet presAssocID="{9650364F-7F77-4B4F-BEB0-4CF57AA09714}" presName="parTrans" presStyleLbl="sibTrans2D1" presStyleIdx="1" presStyleCnt="10"/>
      <dgm:spPr/>
      <dgm:t>
        <a:bodyPr/>
        <a:lstStyle/>
        <a:p>
          <a:endParaRPr lang="ru-RU"/>
        </a:p>
      </dgm:t>
    </dgm:pt>
    <dgm:pt modelId="{E06C8DD1-BBDA-49FA-95B9-E151C8B27CAC}" type="pres">
      <dgm:prSet presAssocID="{9650364F-7F77-4B4F-BEB0-4CF57AA09714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455C147F-6D8D-4E18-AB1C-56026FB49338}" type="pres">
      <dgm:prSet presAssocID="{3EF6D62B-3F74-4E70-BBBF-C5D74A20E4D7}" presName="node" presStyleLbl="node1" presStyleIdx="1" presStyleCnt="10" custScaleX="222333" custRadScaleRad="135622" custRadScaleInc="72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E2362-B8AB-425B-AF1B-4A09DD237562}" type="pres">
      <dgm:prSet presAssocID="{7568F03A-CAE2-4BAD-B873-4B2A454F99D2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A1A1D5FA-9979-4DDB-824D-5BB38F9D0424}" type="pres">
      <dgm:prSet presAssocID="{7568F03A-CAE2-4BAD-B873-4B2A454F99D2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505FE019-CB91-4187-B05A-DAF82240AFBE}" type="pres">
      <dgm:prSet presAssocID="{8D189BEF-EFDB-4BF7-965C-D6C7CCE46AF2}" presName="node" presStyleLbl="node1" presStyleIdx="2" presStyleCnt="10" custScaleX="222333" custRadScaleRad="112211" custRadScaleInc="16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376FC-5298-4462-BEAB-4D6687C472A8}" type="pres">
      <dgm:prSet presAssocID="{C60099A2-BF23-49EA-A12E-6D22E59DBC85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75E583EE-3E8B-438E-B214-8E3EAB6AEF27}" type="pres">
      <dgm:prSet presAssocID="{C60099A2-BF23-49EA-A12E-6D22E59DBC85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21973671-5106-416C-B41A-4CB8947A108D}" type="pres">
      <dgm:prSet presAssocID="{50560C41-DC7C-4025-88FF-603B047A1821}" presName="node" presStyleLbl="node1" presStyleIdx="3" presStyleCnt="10" custScaleX="222333" custRadScaleRad="115559" custRadScaleInc="-14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F4D12-3540-4CCA-84D3-3DA7F40F3FE6}" type="pres">
      <dgm:prSet presAssocID="{B0B39241-A414-44CD-8B59-B3C2D5A34517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785738A-A349-4C2E-BCE8-0D82C64BFCBA}" type="pres">
      <dgm:prSet presAssocID="{B0B39241-A414-44CD-8B59-B3C2D5A34517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18DDAB6A-A6DC-4BFC-A06C-AB209434B5A5}" type="pres">
      <dgm:prSet presAssocID="{E057DEEC-A9B1-4A64-9863-58E1781F8187}" presName="node" presStyleLbl="node1" presStyleIdx="4" presStyleCnt="10" custScaleX="222333" custRadScaleRad="129887" custRadScaleInc="-84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8E2DE-F94A-40AC-9FB2-19B9B7C1FD84}" type="pres">
      <dgm:prSet presAssocID="{D611791D-C157-400D-ABFF-4EE9147E2030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CBCD430-C481-4982-9414-97C003BB8BFB}" type="pres">
      <dgm:prSet presAssocID="{D611791D-C157-400D-ABFF-4EE9147E2030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E2106BF8-1F55-456E-9196-4D0E5F2FCEE8}" type="pres">
      <dgm:prSet presAssocID="{5514FF1F-DF49-4C99-982F-073F1A2BAADF}" presName="node" presStyleLbl="node1" presStyleIdx="5" presStyleCnt="10" custScaleX="222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D8B2-247B-4726-AE5D-E861B63294F4}" type="pres">
      <dgm:prSet presAssocID="{98E05AC6-F385-4E4F-B14D-AFC22F268091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2D5F285D-E9A1-4D5A-9539-C21CBCE8F5C5}" type="pres">
      <dgm:prSet presAssocID="{98E05AC6-F385-4E4F-B14D-AFC22F268091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7EB2D4D6-4111-4FE5-9393-A2B2A7D2C679}" type="pres">
      <dgm:prSet presAssocID="{93F2AB60-005D-4CED-8F70-C00A3C8914A0}" presName="node" presStyleLbl="node1" presStyleIdx="6" presStyleCnt="10" custScaleX="222333" custRadScaleRad="131615" custRadScaleInc="78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B4F59-1CA4-45BF-BB04-4E60BF57BF41}" type="pres">
      <dgm:prSet presAssocID="{D8EAF880-D7A1-4215-B997-33A59F63734F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47EC7BEC-5DD5-4B1E-81D9-D4AC0AF38DFF}" type="pres">
      <dgm:prSet presAssocID="{D8EAF880-D7A1-4215-B997-33A59F63734F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42E9ECE3-757B-4447-B993-109FF64A84D3}" type="pres">
      <dgm:prSet presAssocID="{39070571-7EDE-434D-A965-31D8377CC905}" presName="node" presStyleLbl="node1" presStyleIdx="7" presStyleCnt="10" custScaleX="222333" custRadScaleRad="111490" custRadScaleInc="10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2059C-0AFE-4EEB-9F8E-75E878F905E4}" type="pres">
      <dgm:prSet presAssocID="{2FAADAF2-04ED-4565-9727-F82B1904B772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981EC8F6-E86B-4F7E-B107-73A806CB2939}" type="pres">
      <dgm:prSet presAssocID="{2FAADAF2-04ED-4565-9727-F82B1904B772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D6264E50-B7A6-4898-A957-D7C265DD2035}" type="pres">
      <dgm:prSet presAssocID="{260A010A-FE36-4DB8-A1EB-99953AA2BFAE}" presName="node" presStyleLbl="node1" presStyleIdx="8" presStyleCnt="10" custScaleX="222333" custRadScaleRad="115584" custRadScaleInc="-1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CF0BE-4701-4C69-B429-8F04F8B11931}" type="pres">
      <dgm:prSet presAssocID="{929597F8-D0F5-401A-9885-618CA4395BB7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C4E93F70-FAEF-45A2-AAF5-E87221C8772F}" type="pres">
      <dgm:prSet presAssocID="{929597F8-D0F5-401A-9885-618CA4395BB7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AA27DEE9-F47B-4B64-A534-0D0CA06D8CB2}" type="pres">
      <dgm:prSet presAssocID="{93C5B5CA-89D6-4B20-8692-2203BFA8E7D1}" presName="node" presStyleLbl="node1" presStyleIdx="9" presStyleCnt="10" custScaleX="222333" custRadScaleRad="141176" custRadScaleInc="-74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45257F-6AE2-4E17-9AD5-F22FCAA11A62}" srcId="{03F797D7-A075-47FE-B9E1-8A03C9E8F2A3}" destId="{C606AF7B-005B-4612-A647-73A9C0ACCC77}" srcOrd="0" destOrd="0" parTransId="{7246F129-5E68-4694-B775-7D2472A5D395}" sibTransId="{1395CD92-AD41-4F51-8506-65878F0E0FF3}"/>
    <dgm:cxn modelId="{5C6D3E62-02F0-4316-9078-ABDE577E8F1C}" srcId="{03F797D7-A075-47FE-B9E1-8A03C9E8F2A3}" destId="{93F2AB60-005D-4CED-8F70-C00A3C8914A0}" srcOrd="6" destOrd="0" parTransId="{98E05AC6-F385-4E4F-B14D-AFC22F268091}" sibTransId="{6A027E72-5F58-4279-A091-F800CF2E49D9}"/>
    <dgm:cxn modelId="{7BD6D348-E572-4A11-A4E3-66C23179E540}" type="presOf" srcId="{B0B39241-A414-44CD-8B59-B3C2D5A34517}" destId="{321F4D12-3540-4CCA-84D3-3DA7F40F3FE6}" srcOrd="0" destOrd="0" presId="urn:microsoft.com/office/officeart/2005/8/layout/radial5"/>
    <dgm:cxn modelId="{07A5EB53-869D-4D0E-AD4E-8F68AD671B16}" type="presOf" srcId="{C606AF7B-005B-4612-A647-73A9C0ACCC77}" destId="{C8CFAB1D-52D9-48A5-A8C6-31AFB24F1BDE}" srcOrd="0" destOrd="0" presId="urn:microsoft.com/office/officeart/2005/8/layout/radial5"/>
    <dgm:cxn modelId="{51962450-8A13-4DF3-B2B5-CFC9204DFD55}" srcId="{4FFCEADA-031F-4225-A916-7B9DB123B4FF}" destId="{03F797D7-A075-47FE-B9E1-8A03C9E8F2A3}" srcOrd="0" destOrd="0" parTransId="{F9C2E104-0387-4FD0-B94A-1F8D3CC8807B}" sibTransId="{EAE8CB2F-587F-48EB-B82F-A1506F7DA1A2}"/>
    <dgm:cxn modelId="{7C31E169-582F-4DD4-83EE-063793129648}" srcId="{03F797D7-A075-47FE-B9E1-8A03C9E8F2A3}" destId="{8D189BEF-EFDB-4BF7-965C-D6C7CCE46AF2}" srcOrd="2" destOrd="0" parTransId="{7568F03A-CAE2-4BAD-B873-4B2A454F99D2}" sibTransId="{B2EAA296-E67B-426E-B579-2C3798F39870}"/>
    <dgm:cxn modelId="{6104FD6C-D5FD-4FE1-88ED-D917B94FD9F7}" type="presOf" srcId="{7568F03A-CAE2-4BAD-B873-4B2A454F99D2}" destId="{A1A1D5FA-9979-4DDB-824D-5BB38F9D0424}" srcOrd="1" destOrd="0" presId="urn:microsoft.com/office/officeart/2005/8/layout/radial5"/>
    <dgm:cxn modelId="{9C8CD450-DFEF-4886-A51D-88BEB6BB0458}" type="presOf" srcId="{2FAADAF2-04ED-4565-9727-F82B1904B772}" destId="{75F2059C-0AFE-4EEB-9F8E-75E878F905E4}" srcOrd="0" destOrd="0" presId="urn:microsoft.com/office/officeart/2005/8/layout/radial5"/>
    <dgm:cxn modelId="{4EA74E8E-F7E0-4695-A9E2-4C9CF39938D7}" type="presOf" srcId="{E057DEEC-A9B1-4A64-9863-58E1781F8187}" destId="{18DDAB6A-A6DC-4BFC-A06C-AB209434B5A5}" srcOrd="0" destOrd="0" presId="urn:microsoft.com/office/officeart/2005/8/layout/radial5"/>
    <dgm:cxn modelId="{E495FC0C-DFFA-4E0A-8312-0CA2BC269C9E}" type="presOf" srcId="{50560C41-DC7C-4025-88FF-603B047A1821}" destId="{21973671-5106-416C-B41A-4CB8947A108D}" srcOrd="0" destOrd="0" presId="urn:microsoft.com/office/officeart/2005/8/layout/radial5"/>
    <dgm:cxn modelId="{01DFDA62-14B8-4473-8042-75A91E65EE0E}" type="presOf" srcId="{D611791D-C157-400D-ABFF-4EE9147E2030}" destId="{5078E2DE-F94A-40AC-9FB2-19B9B7C1FD84}" srcOrd="0" destOrd="0" presId="urn:microsoft.com/office/officeart/2005/8/layout/radial5"/>
    <dgm:cxn modelId="{0E22D883-5267-43A3-9927-84A92232D997}" srcId="{03F797D7-A075-47FE-B9E1-8A03C9E8F2A3}" destId="{3EF6D62B-3F74-4E70-BBBF-C5D74A20E4D7}" srcOrd="1" destOrd="0" parTransId="{9650364F-7F77-4B4F-BEB0-4CF57AA09714}" sibTransId="{F2ECD8B7-B780-438D-8FC4-C0637C8FBF37}"/>
    <dgm:cxn modelId="{6C0FEF54-97D2-473D-B457-FFBD80B9F85A}" type="presOf" srcId="{929597F8-D0F5-401A-9885-618CA4395BB7}" destId="{C4E93F70-FAEF-45A2-AAF5-E87221C8772F}" srcOrd="1" destOrd="0" presId="urn:microsoft.com/office/officeart/2005/8/layout/radial5"/>
    <dgm:cxn modelId="{33583B2F-D3CE-4CC1-9204-DDAAD1DAB2E6}" type="presOf" srcId="{7246F129-5E68-4694-B775-7D2472A5D395}" destId="{F7B7CADB-6939-4B11-A7A2-7C277AD2BE62}" srcOrd="1" destOrd="0" presId="urn:microsoft.com/office/officeart/2005/8/layout/radial5"/>
    <dgm:cxn modelId="{AEE85C64-7A74-4454-AAF6-5EA6F48519B8}" type="presOf" srcId="{3EF6D62B-3F74-4E70-BBBF-C5D74A20E4D7}" destId="{455C147F-6D8D-4E18-AB1C-56026FB49338}" srcOrd="0" destOrd="0" presId="urn:microsoft.com/office/officeart/2005/8/layout/radial5"/>
    <dgm:cxn modelId="{AA860667-6602-42EC-899F-28D5CEE941FC}" type="presOf" srcId="{93C5B5CA-89D6-4B20-8692-2203BFA8E7D1}" destId="{AA27DEE9-F47B-4B64-A534-0D0CA06D8CB2}" srcOrd="0" destOrd="0" presId="urn:microsoft.com/office/officeart/2005/8/layout/radial5"/>
    <dgm:cxn modelId="{E8932CF2-0F33-4D55-8BEC-C2BBC03C6160}" type="presOf" srcId="{B0B39241-A414-44CD-8B59-B3C2D5A34517}" destId="{F785738A-A349-4C2E-BCE8-0D82C64BFCBA}" srcOrd="1" destOrd="0" presId="urn:microsoft.com/office/officeart/2005/8/layout/radial5"/>
    <dgm:cxn modelId="{1C14B148-653E-40A4-AAE8-1113BD6CC2C4}" type="presOf" srcId="{9650364F-7F77-4B4F-BEB0-4CF57AA09714}" destId="{122C8528-4875-4EA0-AECF-5122768877E8}" srcOrd="0" destOrd="0" presId="urn:microsoft.com/office/officeart/2005/8/layout/radial5"/>
    <dgm:cxn modelId="{74AA169A-AECD-4216-8DED-2B5004033E2B}" srcId="{03F797D7-A075-47FE-B9E1-8A03C9E8F2A3}" destId="{5514FF1F-DF49-4C99-982F-073F1A2BAADF}" srcOrd="5" destOrd="0" parTransId="{D611791D-C157-400D-ABFF-4EE9147E2030}" sibTransId="{89BE4B19-4247-4252-A88B-8535348717F9}"/>
    <dgm:cxn modelId="{868DCDF8-82FD-4849-B3AA-A7604E58DF1C}" srcId="{03F797D7-A075-47FE-B9E1-8A03C9E8F2A3}" destId="{E057DEEC-A9B1-4A64-9863-58E1781F8187}" srcOrd="4" destOrd="0" parTransId="{B0B39241-A414-44CD-8B59-B3C2D5A34517}" sibTransId="{CD39EB65-80AF-4DB4-81EA-BCD298AD9126}"/>
    <dgm:cxn modelId="{F99C25B5-E68B-4650-9438-AC5B3F8B6947}" type="presOf" srcId="{93F2AB60-005D-4CED-8F70-C00A3C8914A0}" destId="{7EB2D4D6-4111-4FE5-9393-A2B2A7D2C679}" srcOrd="0" destOrd="0" presId="urn:microsoft.com/office/officeart/2005/8/layout/radial5"/>
    <dgm:cxn modelId="{E23ACE32-832F-4021-9B9A-292270DB9A51}" type="presOf" srcId="{260A010A-FE36-4DB8-A1EB-99953AA2BFAE}" destId="{D6264E50-B7A6-4898-A957-D7C265DD2035}" srcOrd="0" destOrd="0" presId="urn:microsoft.com/office/officeart/2005/8/layout/radial5"/>
    <dgm:cxn modelId="{07705D44-6CFE-4B77-9F88-1B6B24C8F546}" srcId="{03F797D7-A075-47FE-B9E1-8A03C9E8F2A3}" destId="{260A010A-FE36-4DB8-A1EB-99953AA2BFAE}" srcOrd="8" destOrd="0" parTransId="{2FAADAF2-04ED-4565-9727-F82B1904B772}" sibTransId="{CEB5DE2C-EB22-42FC-A80F-02CA1A2060FC}"/>
    <dgm:cxn modelId="{FC5A2E6F-221F-48BE-9CFD-40C9DFFB2BBA}" type="presOf" srcId="{4FFCEADA-031F-4225-A916-7B9DB123B4FF}" destId="{24426237-5EF5-401F-9EBA-C1EB1D9437D4}" srcOrd="0" destOrd="0" presId="urn:microsoft.com/office/officeart/2005/8/layout/radial5"/>
    <dgm:cxn modelId="{AF131217-C875-4EAE-BCDF-63BF6E29C40A}" type="presOf" srcId="{C60099A2-BF23-49EA-A12E-6D22E59DBC85}" destId="{75E583EE-3E8B-438E-B214-8E3EAB6AEF27}" srcOrd="1" destOrd="0" presId="urn:microsoft.com/office/officeart/2005/8/layout/radial5"/>
    <dgm:cxn modelId="{D86D5A99-E2CE-4ED5-9255-07B15D72B6D4}" type="presOf" srcId="{39070571-7EDE-434D-A965-31D8377CC905}" destId="{42E9ECE3-757B-4447-B993-109FF64A84D3}" srcOrd="0" destOrd="0" presId="urn:microsoft.com/office/officeart/2005/8/layout/radial5"/>
    <dgm:cxn modelId="{B7C44CF1-4B2B-488B-9374-F3C03AB57EFE}" type="presOf" srcId="{5514FF1F-DF49-4C99-982F-073F1A2BAADF}" destId="{E2106BF8-1F55-456E-9196-4D0E5F2FCEE8}" srcOrd="0" destOrd="0" presId="urn:microsoft.com/office/officeart/2005/8/layout/radial5"/>
    <dgm:cxn modelId="{1E386B06-80E5-433F-9E00-E89BE69A4CEC}" type="presOf" srcId="{C60099A2-BF23-49EA-A12E-6D22E59DBC85}" destId="{390376FC-5298-4462-BEAB-4D6687C472A8}" srcOrd="0" destOrd="0" presId="urn:microsoft.com/office/officeart/2005/8/layout/radial5"/>
    <dgm:cxn modelId="{40680128-251A-4457-ACC2-DAF8BCFD64F0}" type="presOf" srcId="{929597F8-D0F5-401A-9885-618CA4395BB7}" destId="{204CF0BE-4701-4C69-B429-8F04F8B11931}" srcOrd="0" destOrd="0" presId="urn:microsoft.com/office/officeart/2005/8/layout/radial5"/>
    <dgm:cxn modelId="{6718A849-2DF3-4B8F-868A-322F686F2AC6}" type="presOf" srcId="{D8EAF880-D7A1-4215-B997-33A59F63734F}" destId="{47EC7BEC-5DD5-4B1E-81D9-D4AC0AF38DFF}" srcOrd="1" destOrd="0" presId="urn:microsoft.com/office/officeart/2005/8/layout/radial5"/>
    <dgm:cxn modelId="{82832E33-A960-4BF9-9392-62F03F01E6A9}" srcId="{03F797D7-A075-47FE-B9E1-8A03C9E8F2A3}" destId="{39070571-7EDE-434D-A965-31D8377CC905}" srcOrd="7" destOrd="0" parTransId="{D8EAF880-D7A1-4215-B997-33A59F63734F}" sibTransId="{81E6301B-FFEE-4F24-B4EE-7D3E0C709927}"/>
    <dgm:cxn modelId="{60CA5FBD-0CDD-4259-A7E0-DCB6DD1A579B}" srcId="{03F797D7-A075-47FE-B9E1-8A03C9E8F2A3}" destId="{93C5B5CA-89D6-4B20-8692-2203BFA8E7D1}" srcOrd="9" destOrd="0" parTransId="{929597F8-D0F5-401A-9885-618CA4395BB7}" sibTransId="{A346977B-6B9E-4BA2-B5D0-1A25AAB4C877}"/>
    <dgm:cxn modelId="{98FB2978-C2CA-4902-9903-318692D2364F}" type="presOf" srcId="{7568F03A-CAE2-4BAD-B873-4B2A454F99D2}" destId="{B49E2362-B8AB-425B-AF1B-4A09DD237562}" srcOrd="0" destOrd="0" presId="urn:microsoft.com/office/officeart/2005/8/layout/radial5"/>
    <dgm:cxn modelId="{121751FD-03D6-4E19-B8D5-A2B76CAD53F5}" type="presOf" srcId="{7246F129-5E68-4694-B775-7D2472A5D395}" destId="{6F73A79C-407F-4B7D-B159-2835B29F42E0}" srcOrd="0" destOrd="0" presId="urn:microsoft.com/office/officeart/2005/8/layout/radial5"/>
    <dgm:cxn modelId="{B4174ECF-3A55-4A98-9244-26BD0F2685A5}" srcId="{03F797D7-A075-47FE-B9E1-8A03C9E8F2A3}" destId="{50560C41-DC7C-4025-88FF-603B047A1821}" srcOrd="3" destOrd="0" parTransId="{C60099A2-BF23-49EA-A12E-6D22E59DBC85}" sibTransId="{4BD4FD4F-6851-4B95-AA74-A813C1A03579}"/>
    <dgm:cxn modelId="{2F16A92A-1108-4BDA-96F2-594AE12AA200}" type="presOf" srcId="{9650364F-7F77-4B4F-BEB0-4CF57AA09714}" destId="{E06C8DD1-BBDA-49FA-95B9-E151C8B27CAC}" srcOrd="1" destOrd="0" presId="urn:microsoft.com/office/officeart/2005/8/layout/radial5"/>
    <dgm:cxn modelId="{6EF1683E-E648-4DFD-8763-03BF040A22C5}" type="presOf" srcId="{D8EAF880-D7A1-4215-B997-33A59F63734F}" destId="{56AB4F59-1CA4-45BF-BB04-4E60BF57BF41}" srcOrd="0" destOrd="0" presId="urn:microsoft.com/office/officeart/2005/8/layout/radial5"/>
    <dgm:cxn modelId="{0FB04722-D1F7-4E19-88C3-6FBA68EF66B7}" type="presOf" srcId="{D611791D-C157-400D-ABFF-4EE9147E2030}" destId="{8CBCD430-C481-4982-9414-97C003BB8BFB}" srcOrd="1" destOrd="0" presId="urn:microsoft.com/office/officeart/2005/8/layout/radial5"/>
    <dgm:cxn modelId="{2A8E30C2-A2FB-4A46-B22F-18EF519B7F09}" type="presOf" srcId="{98E05AC6-F385-4E4F-B14D-AFC22F268091}" destId="{2D5F285D-E9A1-4D5A-9539-C21CBCE8F5C5}" srcOrd="1" destOrd="0" presId="urn:microsoft.com/office/officeart/2005/8/layout/radial5"/>
    <dgm:cxn modelId="{211064FB-FFC2-4B24-9D37-855C6669A0A6}" type="presOf" srcId="{98E05AC6-F385-4E4F-B14D-AFC22F268091}" destId="{7745D8B2-247B-4726-AE5D-E861B63294F4}" srcOrd="0" destOrd="0" presId="urn:microsoft.com/office/officeart/2005/8/layout/radial5"/>
    <dgm:cxn modelId="{AAA80606-2610-4D1C-B8A7-D1A91BC9A6E8}" type="presOf" srcId="{8D189BEF-EFDB-4BF7-965C-D6C7CCE46AF2}" destId="{505FE019-CB91-4187-B05A-DAF82240AFBE}" srcOrd="0" destOrd="0" presId="urn:microsoft.com/office/officeart/2005/8/layout/radial5"/>
    <dgm:cxn modelId="{E73DC355-B54C-4254-A7A3-B8A70085E5B2}" type="presOf" srcId="{2FAADAF2-04ED-4565-9727-F82B1904B772}" destId="{981EC8F6-E86B-4F7E-B107-73A806CB2939}" srcOrd="1" destOrd="0" presId="urn:microsoft.com/office/officeart/2005/8/layout/radial5"/>
    <dgm:cxn modelId="{74D7C749-F4EF-4A7B-BB8B-6BC0D12E6FBF}" type="presOf" srcId="{03F797D7-A075-47FE-B9E1-8A03C9E8F2A3}" destId="{4CA04738-A678-44CB-828B-7244FE4D2DBC}" srcOrd="0" destOrd="0" presId="urn:microsoft.com/office/officeart/2005/8/layout/radial5"/>
    <dgm:cxn modelId="{8F17E719-A186-48D9-9B31-DB7F4CD661B9}" type="presParOf" srcId="{24426237-5EF5-401F-9EBA-C1EB1D9437D4}" destId="{4CA04738-A678-44CB-828B-7244FE4D2DBC}" srcOrd="0" destOrd="0" presId="urn:microsoft.com/office/officeart/2005/8/layout/radial5"/>
    <dgm:cxn modelId="{7554DBC4-4500-4D07-A4D9-544B959F9D76}" type="presParOf" srcId="{24426237-5EF5-401F-9EBA-C1EB1D9437D4}" destId="{6F73A79C-407F-4B7D-B159-2835B29F42E0}" srcOrd="1" destOrd="0" presId="urn:microsoft.com/office/officeart/2005/8/layout/radial5"/>
    <dgm:cxn modelId="{5D575AEA-DB6D-4634-8A08-CC8E3F5DCEB9}" type="presParOf" srcId="{6F73A79C-407F-4B7D-B159-2835B29F42E0}" destId="{F7B7CADB-6939-4B11-A7A2-7C277AD2BE62}" srcOrd="0" destOrd="0" presId="urn:microsoft.com/office/officeart/2005/8/layout/radial5"/>
    <dgm:cxn modelId="{D5B92045-F653-4F34-A877-4BB0CBE4E7E4}" type="presParOf" srcId="{24426237-5EF5-401F-9EBA-C1EB1D9437D4}" destId="{C8CFAB1D-52D9-48A5-A8C6-31AFB24F1BDE}" srcOrd="2" destOrd="0" presId="urn:microsoft.com/office/officeart/2005/8/layout/radial5"/>
    <dgm:cxn modelId="{410357CA-9B85-4ED4-9FEA-F34AE2CFEF1D}" type="presParOf" srcId="{24426237-5EF5-401F-9EBA-C1EB1D9437D4}" destId="{122C8528-4875-4EA0-AECF-5122768877E8}" srcOrd="3" destOrd="0" presId="urn:microsoft.com/office/officeart/2005/8/layout/radial5"/>
    <dgm:cxn modelId="{FED80C20-622C-44BE-B973-A61A90F34487}" type="presParOf" srcId="{122C8528-4875-4EA0-AECF-5122768877E8}" destId="{E06C8DD1-BBDA-49FA-95B9-E151C8B27CAC}" srcOrd="0" destOrd="0" presId="urn:microsoft.com/office/officeart/2005/8/layout/radial5"/>
    <dgm:cxn modelId="{36A2215A-E8FE-4E48-B9BE-B710452DED07}" type="presParOf" srcId="{24426237-5EF5-401F-9EBA-C1EB1D9437D4}" destId="{455C147F-6D8D-4E18-AB1C-56026FB49338}" srcOrd="4" destOrd="0" presId="urn:microsoft.com/office/officeart/2005/8/layout/radial5"/>
    <dgm:cxn modelId="{4CBEA379-3CA2-4CE3-82A8-9C2E07D110AD}" type="presParOf" srcId="{24426237-5EF5-401F-9EBA-C1EB1D9437D4}" destId="{B49E2362-B8AB-425B-AF1B-4A09DD237562}" srcOrd="5" destOrd="0" presId="urn:microsoft.com/office/officeart/2005/8/layout/radial5"/>
    <dgm:cxn modelId="{EFEF3830-D069-45DC-9A22-9F8C0D8EA213}" type="presParOf" srcId="{B49E2362-B8AB-425B-AF1B-4A09DD237562}" destId="{A1A1D5FA-9979-4DDB-824D-5BB38F9D0424}" srcOrd="0" destOrd="0" presId="urn:microsoft.com/office/officeart/2005/8/layout/radial5"/>
    <dgm:cxn modelId="{E4B8FCA2-E3AF-4FE8-900C-E67693394C02}" type="presParOf" srcId="{24426237-5EF5-401F-9EBA-C1EB1D9437D4}" destId="{505FE019-CB91-4187-B05A-DAF82240AFBE}" srcOrd="6" destOrd="0" presId="urn:microsoft.com/office/officeart/2005/8/layout/radial5"/>
    <dgm:cxn modelId="{A0129C12-5C84-4FA1-A5FB-F104EE5A148A}" type="presParOf" srcId="{24426237-5EF5-401F-9EBA-C1EB1D9437D4}" destId="{390376FC-5298-4462-BEAB-4D6687C472A8}" srcOrd="7" destOrd="0" presId="urn:microsoft.com/office/officeart/2005/8/layout/radial5"/>
    <dgm:cxn modelId="{C4752E5A-5A22-476B-B382-85FD7169395F}" type="presParOf" srcId="{390376FC-5298-4462-BEAB-4D6687C472A8}" destId="{75E583EE-3E8B-438E-B214-8E3EAB6AEF27}" srcOrd="0" destOrd="0" presId="urn:microsoft.com/office/officeart/2005/8/layout/radial5"/>
    <dgm:cxn modelId="{F5D0AE25-27FC-4E47-9144-67154C35F823}" type="presParOf" srcId="{24426237-5EF5-401F-9EBA-C1EB1D9437D4}" destId="{21973671-5106-416C-B41A-4CB8947A108D}" srcOrd="8" destOrd="0" presId="urn:microsoft.com/office/officeart/2005/8/layout/radial5"/>
    <dgm:cxn modelId="{24AC258E-2DD2-4B76-BA19-BD83F49FFFD5}" type="presParOf" srcId="{24426237-5EF5-401F-9EBA-C1EB1D9437D4}" destId="{321F4D12-3540-4CCA-84D3-3DA7F40F3FE6}" srcOrd="9" destOrd="0" presId="urn:microsoft.com/office/officeart/2005/8/layout/radial5"/>
    <dgm:cxn modelId="{AF418AFA-C099-4727-8031-37F2D0D27839}" type="presParOf" srcId="{321F4D12-3540-4CCA-84D3-3DA7F40F3FE6}" destId="{F785738A-A349-4C2E-BCE8-0D82C64BFCBA}" srcOrd="0" destOrd="0" presId="urn:microsoft.com/office/officeart/2005/8/layout/radial5"/>
    <dgm:cxn modelId="{9E73BB3A-17FD-49CE-B639-65B4256DF988}" type="presParOf" srcId="{24426237-5EF5-401F-9EBA-C1EB1D9437D4}" destId="{18DDAB6A-A6DC-4BFC-A06C-AB209434B5A5}" srcOrd="10" destOrd="0" presId="urn:microsoft.com/office/officeart/2005/8/layout/radial5"/>
    <dgm:cxn modelId="{8BD6E3BD-0861-45E1-8535-41668CEBB5A7}" type="presParOf" srcId="{24426237-5EF5-401F-9EBA-C1EB1D9437D4}" destId="{5078E2DE-F94A-40AC-9FB2-19B9B7C1FD84}" srcOrd="11" destOrd="0" presId="urn:microsoft.com/office/officeart/2005/8/layout/radial5"/>
    <dgm:cxn modelId="{A9570965-9662-4DF5-AE8C-A1D4B65A4048}" type="presParOf" srcId="{5078E2DE-F94A-40AC-9FB2-19B9B7C1FD84}" destId="{8CBCD430-C481-4982-9414-97C003BB8BFB}" srcOrd="0" destOrd="0" presId="urn:microsoft.com/office/officeart/2005/8/layout/radial5"/>
    <dgm:cxn modelId="{08D51A3D-88D0-4091-9E7B-A2DF02807015}" type="presParOf" srcId="{24426237-5EF5-401F-9EBA-C1EB1D9437D4}" destId="{E2106BF8-1F55-456E-9196-4D0E5F2FCEE8}" srcOrd="12" destOrd="0" presId="urn:microsoft.com/office/officeart/2005/8/layout/radial5"/>
    <dgm:cxn modelId="{835E8B3B-22DE-4C0B-B106-22BF9674E7F4}" type="presParOf" srcId="{24426237-5EF5-401F-9EBA-C1EB1D9437D4}" destId="{7745D8B2-247B-4726-AE5D-E861B63294F4}" srcOrd="13" destOrd="0" presId="urn:microsoft.com/office/officeart/2005/8/layout/radial5"/>
    <dgm:cxn modelId="{61B92780-555E-43DB-B086-135E749E060A}" type="presParOf" srcId="{7745D8B2-247B-4726-AE5D-E861B63294F4}" destId="{2D5F285D-E9A1-4D5A-9539-C21CBCE8F5C5}" srcOrd="0" destOrd="0" presId="urn:microsoft.com/office/officeart/2005/8/layout/radial5"/>
    <dgm:cxn modelId="{ED1A7ACD-2F9D-4B53-8E25-465630E09AF3}" type="presParOf" srcId="{24426237-5EF5-401F-9EBA-C1EB1D9437D4}" destId="{7EB2D4D6-4111-4FE5-9393-A2B2A7D2C679}" srcOrd="14" destOrd="0" presId="urn:microsoft.com/office/officeart/2005/8/layout/radial5"/>
    <dgm:cxn modelId="{DCCE016C-D6DB-4FC6-9065-9C58FDEF44FB}" type="presParOf" srcId="{24426237-5EF5-401F-9EBA-C1EB1D9437D4}" destId="{56AB4F59-1CA4-45BF-BB04-4E60BF57BF41}" srcOrd="15" destOrd="0" presId="urn:microsoft.com/office/officeart/2005/8/layout/radial5"/>
    <dgm:cxn modelId="{988CB113-2950-4FBF-B85B-FC268128968E}" type="presParOf" srcId="{56AB4F59-1CA4-45BF-BB04-4E60BF57BF41}" destId="{47EC7BEC-5DD5-4B1E-81D9-D4AC0AF38DFF}" srcOrd="0" destOrd="0" presId="urn:microsoft.com/office/officeart/2005/8/layout/radial5"/>
    <dgm:cxn modelId="{49615D73-40FE-497C-B9B6-8502F1FBE8A9}" type="presParOf" srcId="{24426237-5EF5-401F-9EBA-C1EB1D9437D4}" destId="{42E9ECE3-757B-4447-B993-109FF64A84D3}" srcOrd="16" destOrd="0" presId="urn:microsoft.com/office/officeart/2005/8/layout/radial5"/>
    <dgm:cxn modelId="{279FCB12-1F4D-4BBA-9D3A-DBD474B5528B}" type="presParOf" srcId="{24426237-5EF5-401F-9EBA-C1EB1D9437D4}" destId="{75F2059C-0AFE-4EEB-9F8E-75E878F905E4}" srcOrd="17" destOrd="0" presId="urn:microsoft.com/office/officeart/2005/8/layout/radial5"/>
    <dgm:cxn modelId="{5E59F36C-0A14-48F3-98F7-8A48FD91C5B1}" type="presParOf" srcId="{75F2059C-0AFE-4EEB-9F8E-75E878F905E4}" destId="{981EC8F6-E86B-4F7E-B107-73A806CB2939}" srcOrd="0" destOrd="0" presId="urn:microsoft.com/office/officeart/2005/8/layout/radial5"/>
    <dgm:cxn modelId="{84765B8C-BAD6-47D9-ABC9-CFB0595A7224}" type="presParOf" srcId="{24426237-5EF5-401F-9EBA-C1EB1D9437D4}" destId="{D6264E50-B7A6-4898-A957-D7C265DD2035}" srcOrd="18" destOrd="0" presId="urn:microsoft.com/office/officeart/2005/8/layout/radial5"/>
    <dgm:cxn modelId="{E44913F8-DDEF-45CC-B472-AB39D9333542}" type="presParOf" srcId="{24426237-5EF5-401F-9EBA-C1EB1D9437D4}" destId="{204CF0BE-4701-4C69-B429-8F04F8B11931}" srcOrd="19" destOrd="0" presId="urn:microsoft.com/office/officeart/2005/8/layout/radial5"/>
    <dgm:cxn modelId="{148FECB5-4DB9-4681-A675-8629F47DC0EF}" type="presParOf" srcId="{204CF0BE-4701-4C69-B429-8F04F8B11931}" destId="{C4E93F70-FAEF-45A2-AAF5-E87221C8772F}" srcOrd="0" destOrd="0" presId="urn:microsoft.com/office/officeart/2005/8/layout/radial5"/>
    <dgm:cxn modelId="{DA3AFBED-BA4A-4BEB-9BD2-6EC293B2A301}" type="presParOf" srcId="{24426237-5EF5-401F-9EBA-C1EB1D9437D4}" destId="{AA27DEE9-F47B-4B64-A534-0D0CA06D8CB2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B1902B-AB4F-4906-8414-5663FA91EC9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295B30-BB69-435F-9F01-96090FD09B07}">
      <dgm:prSet phldrT="[Текст]"/>
      <dgm:spPr/>
      <dgm:t>
        <a:bodyPr/>
        <a:lstStyle/>
        <a:p>
          <a:r>
            <a:rPr lang="ru-RU" dirty="0" smtClean="0"/>
            <a:t>Направления изучения </a:t>
          </a:r>
          <a:endParaRPr lang="ru-RU" dirty="0"/>
        </a:p>
      </dgm:t>
    </dgm:pt>
    <dgm:pt modelId="{1564110E-B199-4EF1-BFFE-725611EB1020}" type="parTrans" cxnId="{07AED479-ECFA-4A79-B3AD-098152ADE06A}">
      <dgm:prSet/>
      <dgm:spPr/>
      <dgm:t>
        <a:bodyPr/>
        <a:lstStyle/>
        <a:p>
          <a:endParaRPr lang="ru-RU"/>
        </a:p>
      </dgm:t>
    </dgm:pt>
    <dgm:pt modelId="{62B0F4BD-F18E-4037-A7C6-D44EA367946F}" type="sibTrans" cxnId="{07AED479-ECFA-4A79-B3AD-098152ADE06A}">
      <dgm:prSet/>
      <dgm:spPr/>
      <dgm:t>
        <a:bodyPr/>
        <a:lstStyle/>
        <a:p>
          <a:endParaRPr lang="ru-RU"/>
        </a:p>
      </dgm:t>
    </dgm:pt>
    <dgm:pt modelId="{B11713A8-967B-47D0-93A6-1F758D012C18}">
      <dgm:prSet phldrT="[Текст]" custT="1"/>
      <dgm:spPr/>
      <dgm:t>
        <a:bodyPr vert="vert270"/>
        <a:lstStyle/>
        <a:p>
          <a:r>
            <a:rPr lang="ru-RU" sz="2000" dirty="0" smtClean="0"/>
            <a:t>Физиологическое Н.Н. </a:t>
          </a:r>
          <a:r>
            <a:rPr lang="ru-RU" sz="2000" dirty="0" err="1" smtClean="0"/>
            <a:t>Трауготт</a:t>
          </a:r>
          <a:r>
            <a:rPr lang="ru-RU" sz="2000" dirty="0" smtClean="0"/>
            <a:t>, </a:t>
          </a:r>
        </a:p>
        <a:p>
          <a:r>
            <a:rPr lang="ru-RU" sz="2000" dirty="0" smtClean="0"/>
            <a:t>С.Н. </a:t>
          </a:r>
          <a:r>
            <a:rPr lang="ru-RU" sz="2000" dirty="0" err="1" smtClean="0"/>
            <a:t>Кайданова</a:t>
          </a:r>
          <a:r>
            <a:rPr lang="ru-RU" sz="2000" dirty="0" smtClean="0"/>
            <a:t>, В.Г. </a:t>
          </a:r>
          <a:r>
            <a:rPr lang="ru-RU" sz="2000" dirty="0" err="1" smtClean="0"/>
            <a:t>Гуровец</a:t>
          </a:r>
          <a:r>
            <a:rPr lang="ru-RU" sz="2000" dirty="0" smtClean="0"/>
            <a:t> и др.</a:t>
          </a:r>
          <a:endParaRPr lang="ru-RU" sz="2000" dirty="0"/>
        </a:p>
      </dgm:t>
    </dgm:pt>
    <dgm:pt modelId="{765B5CAF-5F39-4786-BFB0-C5DEFEFDE165}" type="parTrans" cxnId="{730D9625-81C4-44E2-9078-E5B9525B40D5}">
      <dgm:prSet/>
      <dgm:spPr/>
      <dgm:t>
        <a:bodyPr/>
        <a:lstStyle/>
        <a:p>
          <a:endParaRPr lang="ru-RU"/>
        </a:p>
      </dgm:t>
    </dgm:pt>
    <dgm:pt modelId="{64737BB0-45AA-4936-A898-014ECA7559A5}" type="sibTrans" cxnId="{730D9625-81C4-44E2-9078-E5B9525B40D5}">
      <dgm:prSet/>
      <dgm:spPr/>
      <dgm:t>
        <a:bodyPr/>
        <a:lstStyle/>
        <a:p>
          <a:endParaRPr lang="ru-RU"/>
        </a:p>
      </dgm:t>
    </dgm:pt>
    <dgm:pt modelId="{CD2FFADE-FAAC-45E5-8D28-F20884041E90}">
      <dgm:prSet phldrT="[Текст]" custT="1"/>
      <dgm:spPr/>
      <dgm:t>
        <a:bodyPr vert="vert270"/>
        <a:lstStyle/>
        <a:p>
          <a:r>
            <a:rPr lang="ru-RU" sz="2000" dirty="0" smtClean="0"/>
            <a:t>Психологическое Р.Е. Левина, </a:t>
          </a:r>
        </a:p>
        <a:p>
          <a:r>
            <a:rPr lang="ru-RU" sz="2000" dirty="0" smtClean="0"/>
            <a:t>А.К. Маркова, О.Н. Усанова, </a:t>
          </a:r>
        </a:p>
        <a:p>
          <a:r>
            <a:rPr lang="ru-RU" sz="2000" dirty="0" smtClean="0"/>
            <a:t>Г.И. </a:t>
          </a:r>
          <a:r>
            <a:rPr lang="ru-RU" sz="2000" dirty="0" err="1" smtClean="0"/>
            <a:t>Жаренкова</a:t>
          </a:r>
          <a:r>
            <a:rPr lang="ru-RU" sz="2000" dirty="0" smtClean="0"/>
            <a:t> и др.</a:t>
          </a:r>
          <a:endParaRPr lang="ru-RU" sz="2000" dirty="0"/>
        </a:p>
      </dgm:t>
    </dgm:pt>
    <dgm:pt modelId="{F6BFAFC8-03C5-4DD9-85E6-632868E19A09}" type="parTrans" cxnId="{995E7E1B-9B4E-4348-AE2C-32994DB95D3B}">
      <dgm:prSet/>
      <dgm:spPr/>
      <dgm:t>
        <a:bodyPr/>
        <a:lstStyle/>
        <a:p>
          <a:endParaRPr lang="ru-RU"/>
        </a:p>
      </dgm:t>
    </dgm:pt>
    <dgm:pt modelId="{DB1DF120-6E75-4F7B-80C8-04DD4C27400A}" type="sibTrans" cxnId="{995E7E1B-9B4E-4348-AE2C-32994DB95D3B}">
      <dgm:prSet/>
      <dgm:spPr/>
      <dgm:t>
        <a:bodyPr/>
        <a:lstStyle/>
        <a:p>
          <a:endParaRPr lang="ru-RU"/>
        </a:p>
      </dgm:t>
    </dgm:pt>
    <dgm:pt modelId="{8CA18A9C-0C58-4122-8206-707048C8FDF2}">
      <dgm:prSet phldrT="[Текст]" custT="1"/>
      <dgm:spPr/>
      <dgm:t>
        <a:bodyPr vert="vert270"/>
        <a:lstStyle/>
        <a:p>
          <a:r>
            <a:rPr lang="ru-RU" sz="2000" dirty="0" smtClean="0"/>
            <a:t>Лингвистическое В.К. </a:t>
          </a:r>
          <a:r>
            <a:rPr lang="ru-RU" sz="2000" dirty="0" err="1" smtClean="0"/>
            <a:t>Орфинская</a:t>
          </a:r>
          <a:endParaRPr lang="ru-RU" sz="2000" dirty="0"/>
        </a:p>
      </dgm:t>
    </dgm:pt>
    <dgm:pt modelId="{2932CB02-4BCA-48E6-AF06-A1A49F2B9F3F}" type="parTrans" cxnId="{516ECAD1-EA56-42A7-A4A0-4599C7DBB512}">
      <dgm:prSet/>
      <dgm:spPr/>
      <dgm:t>
        <a:bodyPr/>
        <a:lstStyle/>
        <a:p>
          <a:endParaRPr lang="ru-RU"/>
        </a:p>
      </dgm:t>
    </dgm:pt>
    <dgm:pt modelId="{487E25C3-F5A4-423F-A4B2-84B798A6DA5B}" type="sibTrans" cxnId="{516ECAD1-EA56-42A7-A4A0-4599C7DBB512}">
      <dgm:prSet/>
      <dgm:spPr/>
      <dgm:t>
        <a:bodyPr/>
        <a:lstStyle/>
        <a:p>
          <a:endParaRPr lang="ru-RU"/>
        </a:p>
      </dgm:t>
    </dgm:pt>
    <dgm:pt modelId="{D9032A33-8977-4166-B8EB-93F93AEC2C02}">
      <dgm:prSet phldrT="[Текст]" custT="1"/>
      <dgm:spPr/>
      <dgm:t>
        <a:bodyPr vert="vert270"/>
        <a:lstStyle/>
        <a:p>
          <a:r>
            <a:rPr lang="ru-RU" sz="2000" dirty="0" smtClean="0"/>
            <a:t>Клиническое С.С. Мнухин, </a:t>
          </a:r>
        </a:p>
        <a:p>
          <a:r>
            <a:rPr lang="ru-RU" sz="2000" dirty="0" smtClean="0"/>
            <a:t>М.Б. </a:t>
          </a:r>
          <a:r>
            <a:rPr lang="ru-RU" sz="2000" dirty="0" err="1" smtClean="0"/>
            <a:t>Эйдинова</a:t>
          </a:r>
          <a:r>
            <a:rPr lang="ru-RU" sz="2000" dirty="0" smtClean="0"/>
            <a:t>, Е.М. </a:t>
          </a:r>
          <a:r>
            <a:rPr lang="ru-RU" sz="2000" dirty="0" err="1" smtClean="0"/>
            <a:t>Мастюкова</a:t>
          </a:r>
          <a:r>
            <a:rPr lang="ru-RU" sz="2000" dirty="0" smtClean="0"/>
            <a:t>, </a:t>
          </a:r>
        </a:p>
        <a:p>
          <a:r>
            <a:rPr lang="ru-RU" sz="2000" dirty="0" smtClean="0"/>
            <a:t>Ю.А. Флоренская, А.Н. Корнев и др.</a:t>
          </a:r>
          <a:endParaRPr lang="ru-RU" sz="2000" dirty="0"/>
        </a:p>
      </dgm:t>
    </dgm:pt>
    <dgm:pt modelId="{FBB68E9F-2E1C-4EDD-A625-A0E39EE0C1CA}" type="parTrans" cxnId="{49768B6A-DC06-40D1-A074-AD8E3BBB09EC}">
      <dgm:prSet/>
      <dgm:spPr/>
      <dgm:t>
        <a:bodyPr/>
        <a:lstStyle/>
        <a:p>
          <a:endParaRPr lang="ru-RU"/>
        </a:p>
      </dgm:t>
    </dgm:pt>
    <dgm:pt modelId="{753621F4-18DD-415E-BC93-A5E8DB2A5651}" type="sibTrans" cxnId="{49768B6A-DC06-40D1-A074-AD8E3BBB09EC}">
      <dgm:prSet/>
      <dgm:spPr/>
      <dgm:t>
        <a:bodyPr/>
        <a:lstStyle/>
        <a:p>
          <a:endParaRPr lang="ru-RU"/>
        </a:p>
      </dgm:t>
    </dgm:pt>
    <dgm:pt modelId="{A06C3E81-7230-417F-928D-4D4ED7D52BC1}">
      <dgm:prSet phldrT="[Текст]" custT="1"/>
      <dgm:spPr/>
      <dgm:t>
        <a:bodyPr vert="vert27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Психолингвистическое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Б.М. </a:t>
          </a:r>
          <a:r>
            <a:rPr lang="ru-RU" sz="1600" dirty="0" err="1" smtClean="0"/>
            <a:t>Гриншпун</a:t>
          </a:r>
          <a:r>
            <a:rPr lang="ru-RU" sz="1600" dirty="0" smtClean="0"/>
            <a:t>, Е.Ф. </a:t>
          </a:r>
          <a:r>
            <a:rPr lang="ru-RU" sz="1600" dirty="0" err="1" smtClean="0"/>
            <a:t>Соботович</a:t>
          </a:r>
          <a:r>
            <a:rPr lang="ru-RU" sz="1600" dirty="0" smtClean="0"/>
            <a:t>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Р.И. </a:t>
          </a:r>
          <a:r>
            <a:rPr lang="ru-RU" sz="1600" dirty="0" err="1" smtClean="0"/>
            <a:t>Лалаева</a:t>
          </a:r>
          <a:r>
            <a:rPr lang="ru-RU" sz="1600" dirty="0" smtClean="0"/>
            <a:t>, В.К. Воробьева,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ВП. </a:t>
          </a:r>
          <a:r>
            <a:rPr lang="ru-RU" sz="1600" dirty="0" err="1" smtClean="0"/>
            <a:t>Глухов</a:t>
          </a:r>
          <a:r>
            <a:rPr lang="ru-RU" sz="1600" dirty="0" smtClean="0"/>
            <a:t>, Л.Б. Халилова, Т.В. .Туманова и др.</a:t>
          </a:r>
          <a:endParaRPr lang="ru-RU" sz="1600" dirty="0"/>
        </a:p>
      </dgm:t>
    </dgm:pt>
    <dgm:pt modelId="{481AF58B-CB3A-452E-8D28-4BB84A2F6FD3}" type="parTrans" cxnId="{2D6C33D9-E075-42E3-9B3A-E346173B42AC}">
      <dgm:prSet/>
      <dgm:spPr/>
      <dgm:t>
        <a:bodyPr/>
        <a:lstStyle/>
        <a:p>
          <a:endParaRPr lang="ru-RU"/>
        </a:p>
      </dgm:t>
    </dgm:pt>
    <dgm:pt modelId="{4DB4B7C8-04CD-4443-ABCF-7F02210EA3B2}" type="sibTrans" cxnId="{2D6C33D9-E075-42E3-9B3A-E346173B42AC}">
      <dgm:prSet/>
      <dgm:spPr/>
      <dgm:t>
        <a:bodyPr/>
        <a:lstStyle/>
        <a:p>
          <a:endParaRPr lang="ru-RU"/>
        </a:p>
      </dgm:t>
    </dgm:pt>
    <dgm:pt modelId="{E9D256F2-6C0E-486B-B8C9-F73BE802D6B9}" type="pres">
      <dgm:prSet presAssocID="{E5B1902B-AB4F-4906-8414-5663FA91EC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C0ADA8-E9B0-4F49-B070-F150D81B4847}" type="pres">
      <dgm:prSet presAssocID="{94295B30-BB69-435F-9F01-96090FD09B07}" presName="hierRoot1" presStyleCnt="0">
        <dgm:presLayoutVars>
          <dgm:hierBranch val="init"/>
        </dgm:presLayoutVars>
      </dgm:prSet>
      <dgm:spPr/>
    </dgm:pt>
    <dgm:pt modelId="{E5F09188-9892-4219-9E37-937A811EC8DE}" type="pres">
      <dgm:prSet presAssocID="{94295B30-BB69-435F-9F01-96090FD09B07}" presName="rootComposite1" presStyleCnt="0"/>
      <dgm:spPr/>
    </dgm:pt>
    <dgm:pt modelId="{9A05201C-C9BB-4445-B865-17C45795F596}" type="pres">
      <dgm:prSet presAssocID="{94295B30-BB69-435F-9F01-96090FD09B07}" presName="rootText1" presStyleLbl="node0" presStyleIdx="0" presStyleCnt="1" custScaleX="5777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E51E14-1AC7-4F74-9685-DA83E4655355}" type="pres">
      <dgm:prSet presAssocID="{94295B30-BB69-435F-9F01-96090FD09B0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DAE6041-ED21-4CEE-909F-04E1A57173ED}" type="pres">
      <dgm:prSet presAssocID="{94295B30-BB69-435F-9F01-96090FD09B07}" presName="hierChild2" presStyleCnt="0"/>
      <dgm:spPr/>
    </dgm:pt>
    <dgm:pt modelId="{CBDA7297-AE46-4C43-83E7-188226DFCB2B}" type="pres">
      <dgm:prSet presAssocID="{FBB68E9F-2E1C-4EDD-A625-A0E39EE0C1CA}" presName="Name37" presStyleLbl="parChTrans1D2" presStyleIdx="0" presStyleCnt="5"/>
      <dgm:spPr/>
      <dgm:t>
        <a:bodyPr/>
        <a:lstStyle/>
        <a:p>
          <a:endParaRPr lang="ru-RU"/>
        </a:p>
      </dgm:t>
    </dgm:pt>
    <dgm:pt modelId="{E4BDA58E-A24A-4226-A89B-267E04A8A7E0}" type="pres">
      <dgm:prSet presAssocID="{D9032A33-8977-4166-B8EB-93F93AEC2C02}" presName="hierRoot2" presStyleCnt="0">
        <dgm:presLayoutVars>
          <dgm:hierBranch val="init"/>
        </dgm:presLayoutVars>
      </dgm:prSet>
      <dgm:spPr/>
    </dgm:pt>
    <dgm:pt modelId="{07226791-5812-4F0C-A892-F6D157697952}" type="pres">
      <dgm:prSet presAssocID="{D9032A33-8977-4166-B8EB-93F93AEC2C02}" presName="rootComposite" presStyleCnt="0"/>
      <dgm:spPr/>
    </dgm:pt>
    <dgm:pt modelId="{903523F8-B679-4046-AE66-B72546D008A1}" type="pres">
      <dgm:prSet presAssocID="{D9032A33-8977-4166-B8EB-93F93AEC2C02}" presName="rootText" presStyleLbl="node2" presStyleIdx="0" presStyleCnt="5" custScaleY="755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75648E-A59A-40D7-A6C0-185B8F816D39}" type="pres">
      <dgm:prSet presAssocID="{D9032A33-8977-4166-B8EB-93F93AEC2C02}" presName="rootConnector" presStyleLbl="node2" presStyleIdx="0" presStyleCnt="5"/>
      <dgm:spPr/>
      <dgm:t>
        <a:bodyPr/>
        <a:lstStyle/>
        <a:p>
          <a:endParaRPr lang="ru-RU"/>
        </a:p>
      </dgm:t>
    </dgm:pt>
    <dgm:pt modelId="{FB20E876-D6A3-42CE-B530-D76DFF722312}" type="pres">
      <dgm:prSet presAssocID="{D9032A33-8977-4166-B8EB-93F93AEC2C02}" presName="hierChild4" presStyleCnt="0"/>
      <dgm:spPr/>
    </dgm:pt>
    <dgm:pt modelId="{455AB48B-1196-4972-BCDA-9B3216B0F526}" type="pres">
      <dgm:prSet presAssocID="{D9032A33-8977-4166-B8EB-93F93AEC2C02}" presName="hierChild5" presStyleCnt="0"/>
      <dgm:spPr/>
    </dgm:pt>
    <dgm:pt modelId="{5BDFC20A-B660-46D3-88AB-CBDD7B7BC36B}" type="pres">
      <dgm:prSet presAssocID="{765B5CAF-5F39-4786-BFB0-C5DEFEFDE165}" presName="Name37" presStyleLbl="parChTrans1D2" presStyleIdx="1" presStyleCnt="5"/>
      <dgm:spPr/>
      <dgm:t>
        <a:bodyPr/>
        <a:lstStyle/>
        <a:p>
          <a:endParaRPr lang="ru-RU"/>
        </a:p>
      </dgm:t>
    </dgm:pt>
    <dgm:pt modelId="{F585987D-0668-4B6D-8246-F76F67EB4110}" type="pres">
      <dgm:prSet presAssocID="{B11713A8-967B-47D0-93A6-1F758D012C18}" presName="hierRoot2" presStyleCnt="0">
        <dgm:presLayoutVars>
          <dgm:hierBranch val="init"/>
        </dgm:presLayoutVars>
      </dgm:prSet>
      <dgm:spPr/>
    </dgm:pt>
    <dgm:pt modelId="{8314DBB0-F0EF-4006-BCB3-954C7A11D987}" type="pres">
      <dgm:prSet presAssocID="{B11713A8-967B-47D0-93A6-1F758D012C18}" presName="rootComposite" presStyleCnt="0"/>
      <dgm:spPr/>
    </dgm:pt>
    <dgm:pt modelId="{88A2BC8E-7EDE-493E-8EAD-E512CB1428AE}" type="pres">
      <dgm:prSet presAssocID="{B11713A8-967B-47D0-93A6-1F758D012C18}" presName="rootText" presStyleLbl="node2" presStyleIdx="1" presStyleCnt="5" custScaleY="755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C43D2C-5CB5-41D6-88E8-36E4CA336887}" type="pres">
      <dgm:prSet presAssocID="{B11713A8-967B-47D0-93A6-1F758D012C18}" presName="rootConnector" presStyleLbl="node2" presStyleIdx="1" presStyleCnt="5"/>
      <dgm:spPr/>
      <dgm:t>
        <a:bodyPr/>
        <a:lstStyle/>
        <a:p>
          <a:endParaRPr lang="ru-RU"/>
        </a:p>
      </dgm:t>
    </dgm:pt>
    <dgm:pt modelId="{0D19FFDE-1AFB-45CF-AED2-A9EA7E8E5E04}" type="pres">
      <dgm:prSet presAssocID="{B11713A8-967B-47D0-93A6-1F758D012C18}" presName="hierChild4" presStyleCnt="0"/>
      <dgm:spPr/>
    </dgm:pt>
    <dgm:pt modelId="{617E0710-89EF-4ED2-9CB1-D6965B0890DE}" type="pres">
      <dgm:prSet presAssocID="{B11713A8-967B-47D0-93A6-1F758D012C18}" presName="hierChild5" presStyleCnt="0"/>
      <dgm:spPr/>
    </dgm:pt>
    <dgm:pt modelId="{56D92DE5-6C3F-4B64-91D0-3A29E63B0D80}" type="pres">
      <dgm:prSet presAssocID="{F6BFAFC8-03C5-4DD9-85E6-632868E19A09}" presName="Name37" presStyleLbl="parChTrans1D2" presStyleIdx="2" presStyleCnt="5"/>
      <dgm:spPr/>
      <dgm:t>
        <a:bodyPr/>
        <a:lstStyle/>
        <a:p>
          <a:endParaRPr lang="ru-RU"/>
        </a:p>
      </dgm:t>
    </dgm:pt>
    <dgm:pt modelId="{82269B88-0B39-4424-9741-E74E8BA4483A}" type="pres">
      <dgm:prSet presAssocID="{CD2FFADE-FAAC-45E5-8D28-F20884041E90}" presName="hierRoot2" presStyleCnt="0">
        <dgm:presLayoutVars>
          <dgm:hierBranch val="init"/>
        </dgm:presLayoutVars>
      </dgm:prSet>
      <dgm:spPr/>
    </dgm:pt>
    <dgm:pt modelId="{1090E96C-29B4-4E76-9E28-8A077D706903}" type="pres">
      <dgm:prSet presAssocID="{CD2FFADE-FAAC-45E5-8D28-F20884041E90}" presName="rootComposite" presStyleCnt="0"/>
      <dgm:spPr/>
    </dgm:pt>
    <dgm:pt modelId="{54538F77-5767-4E1B-8E60-075143EF6C0D}" type="pres">
      <dgm:prSet presAssocID="{CD2FFADE-FAAC-45E5-8D28-F20884041E90}" presName="rootText" presStyleLbl="node2" presStyleIdx="2" presStyleCnt="5" custScaleY="755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A78229-44D4-42D5-B6E3-C04721827BFB}" type="pres">
      <dgm:prSet presAssocID="{CD2FFADE-FAAC-45E5-8D28-F20884041E90}" presName="rootConnector" presStyleLbl="node2" presStyleIdx="2" presStyleCnt="5"/>
      <dgm:spPr/>
      <dgm:t>
        <a:bodyPr/>
        <a:lstStyle/>
        <a:p>
          <a:endParaRPr lang="ru-RU"/>
        </a:p>
      </dgm:t>
    </dgm:pt>
    <dgm:pt modelId="{B4C135E1-F0FD-40FA-8EB9-845901C67E5F}" type="pres">
      <dgm:prSet presAssocID="{CD2FFADE-FAAC-45E5-8D28-F20884041E90}" presName="hierChild4" presStyleCnt="0"/>
      <dgm:spPr/>
    </dgm:pt>
    <dgm:pt modelId="{94BA43F7-8EA7-4099-B349-6AD9592D41B9}" type="pres">
      <dgm:prSet presAssocID="{CD2FFADE-FAAC-45E5-8D28-F20884041E90}" presName="hierChild5" presStyleCnt="0"/>
      <dgm:spPr/>
    </dgm:pt>
    <dgm:pt modelId="{D5764783-7A90-4C63-86DB-4FA320067BF6}" type="pres">
      <dgm:prSet presAssocID="{2932CB02-4BCA-48E6-AF06-A1A49F2B9F3F}" presName="Name37" presStyleLbl="parChTrans1D2" presStyleIdx="3" presStyleCnt="5"/>
      <dgm:spPr/>
      <dgm:t>
        <a:bodyPr/>
        <a:lstStyle/>
        <a:p>
          <a:endParaRPr lang="ru-RU"/>
        </a:p>
      </dgm:t>
    </dgm:pt>
    <dgm:pt modelId="{F19DE748-FBE4-43E5-B46A-1534381106E0}" type="pres">
      <dgm:prSet presAssocID="{8CA18A9C-0C58-4122-8206-707048C8FDF2}" presName="hierRoot2" presStyleCnt="0">
        <dgm:presLayoutVars>
          <dgm:hierBranch val="init"/>
        </dgm:presLayoutVars>
      </dgm:prSet>
      <dgm:spPr/>
    </dgm:pt>
    <dgm:pt modelId="{3DF2847D-6C6E-427F-85D9-49572392F6CC}" type="pres">
      <dgm:prSet presAssocID="{8CA18A9C-0C58-4122-8206-707048C8FDF2}" presName="rootComposite" presStyleCnt="0"/>
      <dgm:spPr/>
    </dgm:pt>
    <dgm:pt modelId="{9BDB80C9-1DF1-4036-B082-AAB7C50F66E8}" type="pres">
      <dgm:prSet presAssocID="{8CA18A9C-0C58-4122-8206-707048C8FDF2}" presName="rootText" presStyleLbl="node2" presStyleIdx="3" presStyleCnt="5" custScaleY="755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05F79F-1224-40C9-BA86-C7095252F0BF}" type="pres">
      <dgm:prSet presAssocID="{8CA18A9C-0C58-4122-8206-707048C8FDF2}" presName="rootConnector" presStyleLbl="node2" presStyleIdx="3" presStyleCnt="5"/>
      <dgm:spPr/>
      <dgm:t>
        <a:bodyPr/>
        <a:lstStyle/>
        <a:p>
          <a:endParaRPr lang="ru-RU"/>
        </a:p>
      </dgm:t>
    </dgm:pt>
    <dgm:pt modelId="{04337E3D-8367-4D01-9051-0AD6E724B189}" type="pres">
      <dgm:prSet presAssocID="{8CA18A9C-0C58-4122-8206-707048C8FDF2}" presName="hierChild4" presStyleCnt="0"/>
      <dgm:spPr/>
    </dgm:pt>
    <dgm:pt modelId="{B50D4DCF-834A-422F-8C82-FD1B9E967D80}" type="pres">
      <dgm:prSet presAssocID="{8CA18A9C-0C58-4122-8206-707048C8FDF2}" presName="hierChild5" presStyleCnt="0"/>
      <dgm:spPr/>
    </dgm:pt>
    <dgm:pt modelId="{1889207C-A65C-4388-925D-2124BE8A2DD1}" type="pres">
      <dgm:prSet presAssocID="{481AF58B-CB3A-452E-8D28-4BB84A2F6FD3}" presName="Name37" presStyleLbl="parChTrans1D2" presStyleIdx="4" presStyleCnt="5"/>
      <dgm:spPr/>
      <dgm:t>
        <a:bodyPr/>
        <a:lstStyle/>
        <a:p>
          <a:endParaRPr lang="ru-RU"/>
        </a:p>
      </dgm:t>
    </dgm:pt>
    <dgm:pt modelId="{AFF24828-CEFD-4E6C-9250-1B5ABA562E62}" type="pres">
      <dgm:prSet presAssocID="{A06C3E81-7230-417F-928D-4D4ED7D52BC1}" presName="hierRoot2" presStyleCnt="0">
        <dgm:presLayoutVars>
          <dgm:hierBranch val="init"/>
        </dgm:presLayoutVars>
      </dgm:prSet>
      <dgm:spPr/>
    </dgm:pt>
    <dgm:pt modelId="{C3AC3299-CD6D-455B-8B73-026E6C0ED379}" type="pres">
      <dgm:prSet presAssocID="{A06C3E81-7230-417F-928D-4D4ED7D52BC1}" presName="rootComposite" presStyleCnt="0"/>
      <dgm:spPr/>
    </dgm:pt>
    <dgm:pt modelId="{82CB798B-4912-4891-A7FC-81C139012F39}" type="pres">
      <dgm:prSet presAssocID="{A06C3E81-7230-417F-928D-4D4ED7D52BC1}" presName="rootText" presStyleLbl="node2" presStyleIdx="4" presStyleCnt="5" custScaleY="755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2C49B5-125D-4F8F-999B-1FDD91AE1523}" type="pres">
      <dgm:prSet presAssocID="{A06C3E81-7230-417F-928D-4D4ED7D52BC1}" presName="rootConnector" presStyleLbl="node2" presStyleIdx="4" presStyleCnt="5"/>
      <dgm:spPr/>
      <dgm:t>
        <a:bodyPr/>
        <a:lstStyle/>
        <a:p>
          <a:endParaRPr lang="ru-RU"/>
        </a:p>
      </dgm:t>
    </dgm:pt>
    <dgm:pt modelId="{408EF727-9C98-4A75-B01D-58567FBD8FBA}" type="pres">
      <dgm:prSet presAssocID="{A06C3E81-7230-417F-928D-4D4ED7D52BC1}" presName="hierChild4" presStyleCnt="0"/>
      <dgm:spPr/>
    </dgm:pt>
    <dgm:pt modelId="{4CBB997B-FBAA-4BA5-819D-6B4F08188944}" type="pres">
      <dgm:prSet presAssocID="{A06C3E81-7230-417F-928D-4D4ED7D52BC1}" presName="hierChild5" presStyleCnt="0"/>
      <dgm:spPr/>
    </dgm:pt>
    <dgm:pt modelId="{A5DB1211-1723-45E5-820B-1DF145E7B7BF}" type="pres">
      <dgm:prSet presAssocID="{94295B30-BB69-435F-9F01-96090FD09B07}" presName="hierChild3" presStyleCnt="0"/>
      <dgm:spPr/>
    </dgm:pt>
  </dgm:ptLst>
  <dgm:cxnLst>
    <dgm:cxn modelId="{93849596-2734-4801-9A74-C44DC927D5EA}" type="presOf" srcId="{2932CB02-4BCA-48E6-AF06-A1A49F2B9F3F}" destId="{D5764783-7A90-4C63-86DB-4FA320067BF6}" srcOrd="0" destOrd="0" presId="urn:microsoft.com/office/officeart/2005/8/layout/orgChart1"/>
    <dgm:cxn modelId="{D590275E-A2E7-48FB-963A-51BDE1BE1647}" type="presOf" srcId="{FBB68E9F-2E1C-4EDD-A625-A0E39EE0C1CA}" destId="{CBDA7297-AE46-4C43-83E7-188226DFCB2B}" srcOrd="0" destOrd="0" presId="urn:microsoft.com/office/officeart/2005/8/layout/orgChart1"/>
    <dgm:cxn modelId="{1C80FB35-D9D2-434A-A05B-627F6BE2854C}" type="presOf" srcId="{D9032A33-8977-4166-B8EB-93F93AEC2C02}" destId="{903523F8-B679-4046-AE66-B72546D008A1}" srcOrd="0" destOrd="0" presId="urn:microsoft.com/office/officeart/2005/8/layout/orgChart1"/>
    <dgm:cxn modelId="{90E7E77F-BEA7-48AB-9B9A-C3D28A271147}" type="presOf" srcId="{CD2FFADE-FAAC-45E5-8D28-F20884041E90}" destId="{54538F77-5767-4E1B-8E60-075143EF6C0D}" srcOrd="0" destOrd="0" presId="urn:microsoft.com/office/officeart/2005/8/layout/orgChart1"/>
    <dgm:cxn modelId="{516ECAD1-EA56-42A7-A4A0-4599C7DBB512}" srcId="{94295B30-BB69-435F-9F01-96090FD09B07}" destId="{8CA18A9C-0C58-4122-8206-707048C8FDF2}" srcOrd="3" destOrd="0" parTransId="{2932CB02-4BCA-48E6-AF06-A1A49F2B9F3F}" sibTransId="{487E25C3-F5A4-423F-A4B2-84B798A6DA5B}"/>
    <dgm:cxn modelId="{07AED479-ECFA-4A79-B3AD-098152ADE06A}" srcId="{E5B1902B-AB4F-4906-8414-5663FA91EC9D}" destId="{94295B30-BB69-435F-9F01-96090FD09B07}" srcOrd="0" destOrd="0" parTransId="{1564110E-B199-4EF1-BFFE-725611EB1020}" sibTransId="{62B0F4BD-F18E-4037-A7C6-D44EA367946F}"/>
    <dgm:cxn modelId="{3F9F2190-E937-471A-ABF7-7FE829847874}" type="presOf" srcId="{8CA18A9C-0C58-4122-8206-707048C8FDF2}" destId="{9BDB80C9-1DF1-4036-B082-AAB7C50F66E8}" srcOrd="0" destOrd="0" presId="urn:microsoft.com/office/officeart/2005/8/layout/orgChart1"/>
    <dgm:cxn modelId="{94A62C77-F3AA-4817-8BF0-168849DA3CE4}" type="presOf" srcId="{B11713A8-967B-47D0-93A6-1F758D012C18}" destId="{88A2BC8E-7EDE-493E-8EAD-E512CB1428AE}" srcOrd="0" destOrd="0" presId="urn:microsoft.com/office/officeart/2005/8/layout/orgChart1"/>
    <dgm:cxn modelId="{E673C43A-A832-4471-845F-3721B8655D1D}" type="presOf" srcId="{94295B30-BB69-435F-9F01-96090FD09B07}" destId="{9A05201C-C9BB-4445-B865-17C45795F596}" srcOrd="0" destOrd="0" presId="urn:microsoft.com/office/officeart/2005/8/layout/orgChart1"/>
    <dgm:cxn modelId="{2D6C33D9-E075-42E3-9B3A-E346173B42AC}" srcId="{94295B30-BB69-435F-9F01-96090FD09B07}" destId="{A06C3E81-7230-417F-928D-4D4ED7D52BC1}" srcOrd="4" destOrd="0" parTransId="{481AF58B-CB3A-452E-8D28-4BB84A2F6FD3}" sibTransId="{4DB4B7C8-04CD-4443-ABCF-7F02210EA3B2}"/>
    <dgm:cxn modelId="{49768B6A-DC06-40D1-A074-AD8E3BBB09EC}" srcId="{94295B30-BB69-435F-9F01-96090FD09B07}" destId="{D9032A33-8977-4166-B8EB-93F93AEC2C02}" srcOrd="0" destOrd="0" parTransId="{FBB68E9F-2E1C-4EDD-A625-A0E39EE0C1CA}" sibTransId="{753621F4-18DD-415E-BC93-A5E8DB2A5651}"/>
    <dgm:cxn modelId="{B90D8A99-79DB-4F9C-B918-7352F52609F1}" type="presOf" srcId="{B11713A8-967B-47D0-93A6-1F758D012C18}" destId="{03C43D2C-5CB5-41D6-88E8-36E4CA336887}" srcOrd="1" destOrd="0" presId="urn:microsoft.com/office/officeart/2005/8/layout/orgChart1"/>
    <dgm:cxn modelId="{41641753-9247-421E-9A0D-FBBFE998BFF8}" type="presOf" srcId="{94295B30-BB69-435F-9F01-96090FD09B07}" destId="{99E51E14-1AC7-4F74-9685-DA83E4655355}" srcOrd="1" destOrd="0" presId="urn:microsoft.com/office/officeart/2005/8/layout/orgChart1"/>
    <dgm:cxn modelId="{0376AC3B-D785-48F5-BFB7-C674972DA4C3}" type="presOf" srcId="{F6BFAFC8-03C5-4DD9-85E6-632868E19A09}" destId="{56D92DE5-6C3F-4B64-91D0-3A29E63B0D80}" srcOrd="0" destOrd="0" presId="urn:microsoft.com/office/officeart/2005/8/layout/orgChart1"/>
    <dgm:cxn modelId="{D1DAD498-D7BC-42D4-B654-64385BFA8AEE}" type="presOf" srcId="{481AF58B-CB3A-452E-8D28-4BB84A2F6FD3}" destId="{1889207C-A65C-4388-925D-2124BE8A2DD1}" srcOrd="0" destOrd="0" presId="urn:microsoft.com/office/officeart/2005/8/layout/orgChart1"/>
    <dgm:cxn modelId="{DF1B84A2-9353-4748-9CFA-115B8BF545C9}" type="presOf" srcId="{E5B1902B-AB4F-4906-8414-5663FA91EC9D}" destId="{E9D256F2-6C0E-486B-B8C9-F73BE802D6B9}" srcOrd="0" destOrd="0" presId="urn:microsoft.com/office/officeart/2005/8/layout/orgChart1"/>
    <dgm:cxn modelId="{995E7E1B-9B4E-4348-AE2C-32994DB95D3B}" srcId="{94295B30-BB69-435F-9F01-96090FD09B07}" destId="{CD2FFADE-FAAC-45E5-8D28-F20884041E90}" srcOrd="2" destOrd="0" parTransId="{F6BFAFC8-03C5-4DD9-85E6-632868E19A09}" sibTransId="{DB1DF120-6E75-4F7B-80C8-04DD4C27400A}"/>
    <dgm:cxn modelId="{DC7D262E-45A0-4618-8087-D34D39C22DA1}" type="presOf" srcId="{8CA18A9C-0C58-4122-8206-707048C8FDF2}" destId="{1505F79F-1224-40C9-BA86-C7095252F0BF}" srcOrd="1" destOrd="0" presId="urn:microsoft.com/office/officeart/2005/8/layout/orgChart1"/>
    <dgm:cxn modelId="{06B9BDB6-90FD-4D76-9435-0D543E0ECE1C}" type="presOf" srcId="{CD2FFADE-FAAC-45E5-8D28-F20884041E90}" destId="{47A78229-44D4-42D5-B6E3-C04721827BFB}" srcOrd="1" destOrd="0" presId="urn:microsoft.com/office/officeart/2005/8/layout/orgChart1"/>
    <dgm:cxn modelId="{F9F9B9C5-E70D-427B-8030-9DC2BA0F2E18}" type="presOf" srcId="{D9032A33-8977-4166-B8EB-93F93AEC2C02}" destId="{E975648E-A59A-40D7-A6C0-185B8F816D39}" srcOrd="1" destOrd="0" presId="urn:microsoft.com/office/officeart/2005/8/layout/orgChart1"/>
    <dgm:cxn modelId="{4655C6DB-3FD3-458B-A716-6DCFC859396A}" type="presOf" srcId="{A06C3E81-7230-417F-928D-4D4ED7D52BC1}" destId="{82CB798B-4912-4891-A7FC-81C139012F39}" srcOrd="0" destOrd="0" presId="urn:microsoft.com/office/officeart/2005/8/layout/orgChart1"/>
    <dgm:cxn modelId="{730D9625-81C4-44E2-9078-E5B9525B40D5}" srcId="{94295B30-BB69-435F-9F01-96090FD09B07}" destId="{B11713A8-967B-47D0-93A6-1F758D012C18}" srcOrd="1" destOrd="0" parTransId="{765B5CAF-5F39-4786-BFB0-C5DEFEFDE165}" sibTransId="{64737BB0-45AA-4936-A898-014ECA7559A5}"/>
    <dgm:cxn modelId="{AD69E5F7-1E29-4340-A5CC-FD6905875134}" type="presOf" srcId="{A06C3E81-7230-417F-928D-4D4ED7D52BC1}" destId="{242C49B5-125D-4F8F-999B-1FDD91AE1523}" srcOrd="1" destOrd="0" presId="urn:microsoft.com/office/officeart/2005/8/layout/orgChart1"/>
    <dgm:cxn modelId="{03DB2231-92BC-492A-9F37-140EBEBB0071}" type="presOf" srcId="{765B5CAF-5F39-4786-BFB0-C5DEFEFDE165}" destId="{5BDFC20A-B660-46D3-88AB-CBDD7B7BC36B}" srcOrd="0" destOrd="0" presId="urn:microsoft.com/office/officeart/2005/8/layout/orgChart1"/>
    <dgm:cxn modelId="{9E6DA502-A95B-41B8-94CC-C0B1A3049AF2}" type="presParOf" srcId="{E9D256F2-6C0E-486B-B8C9-F73BE802D6B9}" destId="{67C0ADA8-E9B0-4F49-B070-F150D81B4847}" srcOrd="0" destOrd="0" presId="urn:microsoft.com/office/officeart/2005/8/layout/orgChart1"/>
    <dgm:cxn modelId="{B6C1CB76-C0A4-4F35-83F5-F64EB7BE26B9}" type="presParOf" srcId="{67C0ADA8-E9B0-4F49-B070-F150D81B4847}" destId="{E5F09188-9892-4219-9E37-937A811EC8DE}" srcOrd="0" destOrd="0" presId="urn:microsoft.com/office/officeart/2005/8/layout/orgChart1"/>
    <dgm:cxn modelId="{A6209D34-A993-4545-A814-223991327BFC}" type="presParOf" srcId="{E5F09188-9892-4219-9E37-937A811EC8DE}" destId="{9A05201C-C9BB-4445-B865-17C45795F596}" srcOrd="0" destOrd="0" presId="urn:microsoft.com/office/officeart/2005/8/layout/orgChart1"/>
    <dgm:cxn modelId="{9CB21DD5-411E-4B61-94E8-76AD17A9E35D}" type="presParOf" srcId="{E5F09188-9892-4219-9E37-937A811EC8DE}" destId="{99E51E14-1AC7-4F74-9685-DA83E4655355}" srcOrd="1" destOrd="0" presId="urn:microsoft.com/office/officeart/2005/8/layout/orgChart1"/>
    <dgm:cxn modelId="{16D897F1-1835-482E-BE2E-3049650DF190}" type="presParOf" srcId="{67C0ADA8-E9B0-4F49-B070-F150D81B4847}" destId="{ADAE6041-ED21-4CEE-909F-04E1A57173ED}" srcOrd="1" destOrd="0" presId="urn:microsoft.com/office/officeart/2005/8/layout/orgChart1"/>
    <dgm:cxn modelId="{EB8E96FD-378E-4E64-8D81-47C7760EE29C}" type="presParOf" srcId="{ADAE6041-ED21-4CEE-909F-04E1A57173ED}" destId="{CBDA7297-AE46-4C43-83E7-188226DFCB2B}" srcOrd="0" destOrd="0" presId="urn:microsoft.com/office/officeart/2005/8/layout/orgChart1"/>
    <dgm:cxn modelId="{C184CB65-5DA2-4247-81BD-E42261470A0B}" type="presParOf" srcId="{ADAE6041-ED21-4CEE-909F-04E1A57173ED}" destId="{E4BDA58E-A24A-4226-A89B-267E04A8A7E0}" srcOrd="1" destOrd="0" presId="urn:microsoft.com/office/officeart/2005/8/layout/orgChart1"/>
    <dgm:cxn modelId="{AD9DAB50-4DBC-4537-8E0A-0C9932BB2D18}" type="presParOf" srcId="{E4BDA58E-A24A-4226-A89B-267E04A8A7E0}" destId="{07226791-5812-4F0C-A892-F6D157697952}" srcOrd="0" destOrd="0" presId="urn:microsoft.com/office/officeart/2005/8/layout/orgChart1"/>
    <dgm:cxn modelId="{38106D6C-CD7E-4D31-9698-5E4B3136AB70}" type="presParOf" srcId="{07226791-5812-4F0C-A892-F6D157697952}" destId="{903523F8-B679-4046-AE66-B72546D008A1}" srcOrd="0" destOrd="0" presId="urn:microsoft.com/office/officeart/2005/8/layout/orgChart1"/>
    <dgm:cxn modelId="{0E28B220-9810-42FC-987D-6EAD328B7336}" type="presParOf" srcId="{07226791-5812-4F0C-A892-F6D157697952}" destId="{E975648E-A59A-40D7-A6C0-185B8F816D39}" srcOrd="1" destOrd="0" presId="urn:microsoft.com/office/officeart/2005/8/layout/orgChart1"/>
    <dgm:cxn modelId="{79B905BF-09AC-44B9-8137-F49287221A08}" type="presParOf" srcId="{E4BDA58E-A24A-4226-A89B-267E04A8A7E0}" destId="{FB20E876-D6A3-42CE-B530-D76DFF722312}" srcOrd="1" destOrd="0" presId="urn:microsoft.com/office/officeart/2005/8/layout/orgChart1"/>
    <dgm:cxn modelId="{074C129D-9D56-4C1D-B479-29228011D533}" type="presParOf" srcId="{E4BDA58E-A24A-4226-A89B-267E04A8A7E0}" destId="{455AB48B-1196-4972-BCDA-9B3216B0F526}" srcOrd="2" destOrd="0" presId="urn:microsoft.com/office/officeart/2005/8/layout/orgChart1"/>
    <dgm:cxn modelId="{54C4EA23-288A-4A6F-94FE-EE4EBFC86231}" type="presParOf" srcId="{ADAE6041-ED21-4CEE-909F-04E1A57173ED}" destId="{5BDFC20A-B660-46D3-88AB-CBDD7B7BC36B}" srcOrd="2" destOrd="0" presId="urn:microsoft.com/office/officeart/2005/8/layout/orgChart1"/>
    <dgm:cxn modelId="{331892EB-F8CB-4931-AD78-B3AB135C83DE}" type="presParOf" srcId="{ADAE6041-ED21-4CEE-909F-04E1A57173ED}" destId="{F585987D-0668-4B6D-8246-F76F67EB4110}" srcOrd="3" destOrd="0" presId="urn:microsoft.com/office/officeart/2005/8/layout/orgChart1"/>
    <dgm:cxn modelId="{01D30533-77BA-4062-9710-5F2662A210AC}" type="presParOf" srcId="{F585987D-0668-4B6D-8246-F76F67EB4110}" destId="{8314DBB0-F0EF-4006-BCB3-954C7A11D987}" srcOrd="0" destOrd="0" presId="urn:microsoft.com/office/officeart/2005/8/layout/orgChart1"/>
    <dgm:cxn modelId="{232A6CC8-46B0-40CB-AE04-BDF9BA881A3C}" type="presParOf" srcId="{8314DBB0-F0EF-4006-BCB3-954C7A11D987}" destId="{88A2BC8E-7EDE-493E-8EAD-E512CB1428AE}" srcOrd="0" destOrd="0" presId="urn:microsoft.com/office/officeart/2005/8/layout/orgChart1"/>
    <dgm:cxn modelId="{719461FB-270B-450A-A775-58C4D7118563}" type="presParOf" srcId="{8314DBB0-F0EF-4006-BCB3-954C7A11D987}" destId="{03C43D2C-5CB5-41D6-88E8-36E4CA336887}" srcOrd="1" destOrd="0" presId="urn:microsoft.com/office/officeart/2005/8/layout/orgChart1"/>
    <dgm:cxn modelId="{233DAF9A-AFCD-4682-8FDC-58DCE9213858}" type="presParOf" srcId="{F585987D-0668-4B6D-8246-F76F67EB4110}" destId="{0D19FFDE-1AFB-45CF-AED2-A9EA7E8E5E04}" srcOrd="1" destOrd="0" presId="urn:microsoft.com/office/officeart/2005/8/layout/orgChart1"/>
    <dgm:cxn modelId="{35B66F19-C569-4ABC-A70D-75FC3C054BA4}" type="presParOf" srcId="{F585987D-0668-4B6D-8246-F76F67EB4110}" destId="{617E0710-89EF-4ED2-9CB1-D6965B0890DE}" srcOrd="2" destOrd="0" presId="urn:microsoft.com/office/officeart/2005/8/layout/orgChart1"/>
    <dgm:cxn modelId="{3BAD6469-D1BC-49B7-8F9B-3CFADFE06B76}" type="presParOf" srcId="{ADAE6041-ED21-4CEE-909F-04E1A57173ED}" destId="{56D92DE5-6C3F-4B64-91D0-3A29E63B0D80}" srcOrd="4" destOrd="0" presId="urn:microsoft.com/office/officeart/2005/8/layout/orgChart1"/>
    <dgm:cxn modelId="{3E80897B-2089-42CD-9E0A-88CAB56BD3E2}" type="presParOf" srcId="{ADAE6041-ED21-4CEE-909F-04E1A57173ED}" destId="{82269B88-0B39-4424-9741-E74E8BA4483A}" srcOrd="5" destOrd="0" presId="urn:microsoft.com/office/officeart/2005/8/layout/orgChart1"/>
    <dgm:cxn modelId="{5224480F-6798-43EA-B4E7-DC69B7CF6C37}" type="presParOf" srcId="{82269B88-0B39-4424-9741-E74E8BA4483A}" destId="{1090E96C-29B4-4E76-9E28-8A077D706903}" srcOrd="0" destOrd="0" presId="urn:microsoft.com/office/officeart/2005/8/layout/orgChart1"/>
    <dgm:cxn modelId="{8F3ED636-6210-4E60-A76D-D3C7E1144113}" type="presParOf" srcId="{1090E96C-29B4-4E76-9E28-8A077D706903}" destId="{54538F77-5767-4E1B-8E60-075143EF6C0D}" srcOrd="0" destOrd="0" presId="urn:microsoft.com/office/officeart/2005/8/layout/orgChart1"/>
    <dgm:cxn modelId="{B7DAF5DD-8D84-4806-9AE2-F7692AE2A69D}" type="presParOf" srcId="{1090E96C-29B4-4E76-9E28-8A077D706903}" destId="{47A78229-44D4-42D5-B6E3-C04721827BFB}" srcOrd="1" destOrd="0" presId="urn:microsoft.com/office/officeart/2005/8/layout/orgChart1"/>
    <dgm:cxn modelId="{8373267F-EC9E-45E5-AE56-00BAFC7DE79A}" type="presParOf" srcId="{82269B88-0B39-4424-9741-E74E8BA4483A}" destId="{B4C135E1-F0FD-40FA-8EB9-845901C67E5F}" srcOrd="1" destOrd="0" presId="urn:microsoft.com/office/officeart/2005/8/layout/orgChart1"/>
    <dgm:cxn modelId="{633367D2-B86D-4569-B260-422A8D42DBF1}" type="presParOf" srcId="{82269B88-0B39-4424-9741-E74E8BA4483A}" destId="{94BA43F7-8EA7-4099-B349-6AD9592D41B9}" srcOrd="2" destOrd="0" presId="urn:microsoft.com/office/officeart/2005/8/layout/orgChart1"/>
    <dgm:cxn modelId="{9A1A9853-56E4-49C9-974D-337C09095A2C}" type="presParOf" srcId="{ADAE6041-ED21-4CEE-909F-04E1A57173ED}" destId="{D5764783-7A90-4C63-86DB-4FA320067BF6}" srcOrd="6" destOrd="0" presId="urn:microsoft.com/office/officeart/2005/8/layout/orgChart1"/>
    <dgm:cxn modelId="{64B47B14-4A49-4EE2-853B-97B20AA475D8}" type="presParOf" srcId="{ADAE6041-ED21-4CEE-909F-04E1A57173ED}" destId="{F19DE748-FBE4-43E5-B46A-1534381106E0}" srcOrd="7" destOrd="0" presId="urn:microsoft.com/office/officeart/2005/8/layout/orgChart1"/>
    <dgm:cxn modelId="{2DFC9A04-9737-4BE2-9D54-F059FCB18D0E}" type="presParOf" srcId="{F19DE748-FBE4-43E5-B46A-1534381106E0}" destId="{3DF2847D-6C6E-427F-85D9-49572392F6CC}" srcOrd="0" destOrd="0" presId="urn:microsoft.com/office/officeart/2005/8/layout/orgChart1"/>
    <dgm:cxn modelId="{AE23C1D3-5540-438E-88F4-A34C09C51B2E}" type="presParOf" srcId="{3DF2847D-6C6E-427F-85D9-49572392F6CC}" destId="{9BDB80C9-1DF1-4036-B082-AAB7C50F66E8}" srcOrd="0" destOrd="0" presId="urn:microsoft.com/office/officeart/2005/8/layout/orgChart1"/>
    <dgm:cxn modelId="{B810F49D-7A2E-411C-A5A1-80D6ECEE322B}" type="presParOf" srcId="{3DF2847D-6C6E-427F-85D9-49572392F6CC}" destId="{1505F79F-1224-40C9-BA86-C7095252F0BF}" srcOrd="1" destOrd="0" presId="urn:microsoft.com/office/officeart/2005/8/layout/orgChart1"/>
    <dgm:cxn modelId="{6FEAFE59-CA1B-44F7-828F-255E80F1393D}" type="presParOf" srcId="{F19DE748-FBE4-43E5-B46A-1534381106E0}" destId="{04337E3D-8367-4D01-9051-0AD6E724B189}" srcOrd="1" destOrd="0" presId="urn:microsoft.com/office/officeart/2005/8/layout/orgChart1"/>
    <dgm:cxn modelId="{446352C9-3496-4BE7-BFCC-B2E1F49EA9B3}" type="presParOf" srcId="{F19DE748-FBE4-43E5-B46A-1534381106E0}" destId="{B50D4DCF-834A-422F-8C82-FD1B9E967D80}" srcOrd="2" destOrd="0" presId="urn:microsoft.com/office/officeart/2005/8/layout/orgChart1"/>
    <dgm:cxn modelId="{B8BEFCD0-A195-4096-9064-FA5E55D0C0F8}" type="presParOf" srcId="{ADAE6041-ED21-4CEE-909F-04E1A57173ED}" destId="{1889207C-A65C-4388-925D-2124BE8A2DD1}" srcOrd="8" destOrd="0" presId="urn:microsoft.com/office/officeart/2005/8/layout/orgChart1"/>
    <dgm:cxn modelId="{D7BC1D6C-90FF-4821-B81A-59DCF151E1E8}" type="presParOf" srcId="{ADAE6041-ED21-4CEE-909F-04E1A57173ED}" destId="{AFF24828-CEFD-4E6C-9250-1B5ABA562E62}" srcOrd="9" destOrd="0" presId="urn:microsoft.com/office/officeart/2005/8/layout/orgChart1"/>
    <dgm:cxn modelId="{055943CD-AD91-4C6E-A6D6-93E73A56A740}" type="presParOf" srcId="{AFF24828-CEFD-4E6C-9250-1B5ABA562E62}" destId="{C3AC3299-CD6D-455B-8B73-026E6C0ED379}" srcOrd="0" destOrd="0" presId="urn:microsoft.com/office/officeart/2005/8/layout/orgChart1"/>
    <dgm:cxn modelId="{C76EDEAC-F07D-4324-896F-83E53116EAE0}" type="presParOf" srcId="{C3AC3299-CD6D-455B-8B73-026E6C0ED379}" destId="{82CB798B-4912-4891-A7FC-81C139012F39}" srcOrd="0" destOrd="0" presId="urn:microsoft.com/office/officeart/2005/8/layout/orgChart1"/>
    <dgm:cxn modelId="{6A5C7C79-93D8-4900-8EC6-00826A7BFCA9}" type="presParOf" srcId="{C3AC3299-CD6D-455B-8B73-026E6C0ED379}" destId="{242C49B5-125D-4F8F-999B-1FDD91AE1523}" srcOrd="1" destOrd="0" presId="urn:microsoft.com/office/officeart/2005/8/layout/orgChart1"/>
    <dgm:cxn modelId="{6D1B3D66-5D74-4099-9B92-59FC65C0D3F4}" type="presParOf" srcId="{AFF24828-CEFD-4E6C-9250-1B5ABA562E62}" destId="{408EF727-9C98-4A75-B01D-58567FBD8FBA}" srcOrd="1" destOrd="0" presId="urn:microsoft.com/office/officeart/2005/8/layout/orgChart1"/>
    <dgm:cxn modelId="{172A1ADF-72A1-4FA4-9D6F-370812517375}" type="presParOf" srcId="{AFF24828-CEFD-4E6C-9250-1B5ABA562E62}" destId="{4CBB997B-FBAA-4BA5-819D-6B4F08188944}" srcOrd="2" destOrd="0" presId="urn:microsoft.com/office/officeart/2005/8/layout/orgChart1"/>
    <dgm:cxn modelId="{A2481F7F-4F02-4992-8888-068056D5F6B7}" type="presParOf" srcId="{67C0ADA8-E9B0-4F49-B070-F150D81B4847}" destId="{A5DB1211-1723-45E5-820B-1DF145E7B7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9207C-A65C-4388-925D-2124BE8A2DD1}">
      <dsp:nvSpPr>
        <dsp:cNvPr id="0" name=""/>
        <dsp:cNvSpPr/>
      </dsp:nvSpPr>
      <dsp:spPr>
        <a:xfrm>
          <a:off x="3733800" y="803743"/>
          <a:ext cx="3093921" cy="268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40"/>
              </a:lnTo>
              <a:lnTo>
                <a:pt x="3093921" y="134240"/>
              </a:lnTo>
              <a:lnTo>
                <a:pt x="3093921" y="268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64783-7A90-4C63-86DB-4FA320067BF6}">
      <dsp:nvSpPr>
        <dsp:cNvPr id="0" name=""/>
        <dsp:cNvSpPr/>
      </dsp:nvSpPr>
      <dsp:spPr>
        <a:xfrm>
          <a:off x="3733800" y="803743"/>
          <a:ext cx="1546960" cy="268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40"/>
              </a:lnTo>
              <a:lnTo>
                <a:pt x="1546960" y="134240"/>
              </a:lnTo>
              <a:lnTo>
                <a:pt x="1546960" y="268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D92DE5-6C3F-4B64-91D0-3A29E63B0D80}">
      <dsp:nvSpPr>
        <dsp:cNvPr id="0" name=""/>
        <dsp:cNvSpPr/>
      </dsp:nvSpPr>
      <dsp:spPr>
        <a:xfrm>
          <a:off x="3688080" y="803743"/>
          <a:ext cx="91440" cy="2684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FC20A-B660-46D3-88AB-CBDD7B7BC36B}">
      <dsp:nvSpPr>
        <dsp:cNvPr id="0" name=""/>
        <dsp:cNvSpPr/>
      </dsp:nvSpPr>
      <dsp:spPr>
        <a:xfrm>
          <a:off x="2186839" y="803743"/>
          <a:ext cx="1546960" cy="268480"/>
        </a:xfrm>
        <a:custGeom>
          <a:avLst/>
          <a:gdLst/>
          <a:ahLst/>
          <a:cxnLst/>
          <a:rect l="0" t="0" r="0" b="0"/>
          <a:pathLst>
            <a:path>
              <a:moveTo>
                <a:pt x="1546960" y="0"/>
              </a:moveTo>
              <a:lnTo>
                <a:pt x="1546960" y="134240"/>
              </a:lnTo>
              <a:lnTo>
                <a:pt x="0" y="134240"/>
              </a:lnTo>
              <a:lnTo>
                <a:pt x="0" y="268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A7297-AE46-4C43-83E7-188226DFCB2B}">
      <dsp:nvSpPr>
        <dsp:cNvPr id="0" name=""/>
        <dsp:cNvSpPr/>
      </dsp:nvSpPr>
      <dsp:spPr>
        <a:xfrm>
          <a:off x="639878" y="803743"/>
          <a:ext cx="3093921" cy="268480"/>
        </a:xfrm>
        <a:custGeom>
          <a:avLst/>
          <a:gdLst/>
          <a:ahLst/>
          <a:cxnLst/>
          <a:rect l="0" t="0" r="0" b="0"/>
          <a:pathLst>
            <a:path>
              <a:moveTo>
                <a:pt x="3093921" y="0"/>
              </a:moveTo>
              <a:lnTo>
                <a:pt x="3093921" y="134240"/>
              </a:lnTo>
              <a:lnTo>
                <a:pt x="0" y="134240"/>
              </a:lnTo>
              <a:lnTo>
                <a:pt x="0" y="268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5201C-C9BB-4445-B865-17C45795F596}">
      <dsp:nvSpPr>
        <dsp:cNvPr id="0" name=""/>
        <dsp:cNvSpPr/>
      </dsp:nvSpPr>
      <dsp:spPr>
        <a:xfrm>
          <a:off x="40430" y="164503"/>
          <a:ext cx="7386738" cy="6392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Направления изучения </a:t>
          </a:r>
          <a:endParaRPr lang="ru-RU" sz="4300" kern="1200" dirty="0"/>
        </a:p>
      </dsp:txBody>
      <dsp:txXfrm>
        <a:off x="40430" y="164503"/>
        <a:ext cx="7386738" cy="639240"/>
      </dsp:txXfrm>
    </dsp:sp>
    <dsp:sp modelId="{903523F8-B679-4046-AE66-B72546D008A1}">
      <dsp:nvSpPr>
        <dsp:cNvPr id="0" name=""/>
        <dsp:cNvSpPr/>
      </dsp:nvSpPr>
      <dsp:spPr>
        <a:xfrm>
          <a:off x="638" y="1072224"/>
          <a:ext cx="1278480" cy="48322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Клиническое С.С. Мнухин,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М.Б. </a:t>
          </a:r>
          <a:r>
            <a:rPr lang="ru-RU" sz="2000" kern="1200" dirty="0" err="1" smtClean="0"/>
            <a:t>Эйдинова</a:t>
          </a:r>
          <a:r>
            <a:rPr lang="ru-RU" sz="2000" kern="1200" dirty="0" smtClean="0"/>
            <a:t>, Е.М. </a:t>
          </a:r>
          <a:r>
            <a:rPr lang="ru-RU" sz="2000" kern="1200" dirty="0" err="1" smtClean="0"/>
            <a:t>Мастюкова</a:t>
          </a:r>
          <a:r>
            <a:rPr lang="ru-RU" sz="2000" kern="1200" dirty="0" smtClean="0"/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Ю.А. Флоренская, А.Н. Корнев и др.</a:t>
          </a:r>
          <a:endParaRPr lang="ru-RU" sz="2000" kern="1200" dirty="0"/>
        </a:p>
      </dsp:txBody>
      <dsp:txXfrm>
        <a:off x="638" y="1072224"/>
        <a:ext cx="1278480" cy="4832284"/>
      </dsp:txXfrm>
    </dsp:sp>
    <dsp:sp modelId="{88A2BC8E-7EDE-493E-8EAD-E512CB1428AE}">
      <dsp:nvSpPr>
        <dsp:cNvPr id="0" name=""/>
        <dsp:cNvSpPr/>
      </dsp:nvSpPr>
      <dsp:spPr>
        <a:xfrm>
          <a:off x="1547599" y="1072224"/>
          <a:ext cx="1278480" cy="48322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Физиологическое Н.Н. </a:t>
          </a:r>
          <a:r>
            <a:rPr lang="ru-RU" sz="2000" kern="1200" dirty="0" err="1" smtClean="0"/>
            <a:t>Трауготт</a:t>
          </a:r>
          <a:r>
            <a:rPr lang="ru-RU" sz="2000" kern="1200" dirty="0" smtClean="0"/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С.Н. </a:t>
          </a:r>
          <a:r>
            <a:rPr lang="ru-RU" sz="2000" kern="1200" dirty="0" err="1" smtClean="0"/>
            <a:t>Кайданова</a:t>
          </a:r>
          <a:r>
            <a:rPr lang="ru-RU" sz="2000" kern="1200" dirty="0" smtClean="0"/>
            <a:t>, В.Г. </a:t>
          </a:r>
          <a:r>
            <a:rPr lang="ru-RU" sz="2000" kern="1200" dirty="0" err="1" smtClean="0"/>
            <a:t>Гуровец</a:t>
          </a:r>
          <a:r>
            <a:rPr lang="ru-RU" sz="2000" kern="1200" dirty="0" smtClean="0"/>
            <a:t> и др.</a:t>
          </a:r>
          <a:endParaRPr lang="ru-RU" sz="2000" kern="1200" dirty="0"/>
        </a:p>
      </dsp:txBody>
      <dsp:txXfrm>
        <a:off x="1547599" y="1072224"/>
        <a:ext cx="1278480" cy="4832284"/>
      </dsp:txXfrm>
    </dsp:sp>
    <dsp:sp modelId="{54538F77-5767-4E1B-8E60-075143EF6C0D}">
      <dsp:nvSpPr>
        <dsp:cNvPr id="0" name=""/>
        <dsp:cNvSpPr/>
      </dsp:nvSpPr>
      <dsp:spPr>
        <a:xfrm>
          <a:off x="3094559" y="1072224"/>
          <a:ext cx="1278480" cy="48322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Психологическое Р.Е. Левина,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А.К. Маркова, О.Н. Усанова,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Г.И. </a:t>
          </a:r>
          <a:r>
            <a:rPr lang="ru-RU" sz="2000" kern="1200" dirty="0" err="1" smtClean="0"/>
            <a:t>Жаренкова</a:t>
          </a:r>
          <a:r>
            <a:rPr lang="ru-RU" sz="2000" kern="1200" dirty="0" smtClean="0"/>
            <a:t> и др.</a:t>
          </a:r>
          <a:endParaRPr lang="ru-RU" sz="2000" kern="1200" dirty="0"/>
        </a:p>
      </dsp:txBody>
      <dsp:txXfrm>
        <a:off x="3094559" y="1072224"/>
        <a:ext cx="1278480" cy="4832284"/>
      </dsp:txXfrm>
    </dsp:sp>
    <dsp:sp modelId="{9BDB80C9-1DF1-4036-B082-AAB7C50F66E8}">
      <dsp:nvSpPr>
        <dsp:cNvPr id="0" name=""/>
        <dsp:cNvSpPr/>
      </dsp:nvSpPr>
      <dsp:spPr>
        <a:xfrm>
          <a:off x="4641520" y="1072224"/>
          <a:ext cx="1278480" cy="48322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Лингвистическое В.К. </a:t>
          </a:r>
          <a:r>
            <a:rPr lang="ru-RU" sz="2000" kern="1200" dirty="0" err="1" smtClean="0"/>
            <a:t>Орфинская</a:t>
          </a:r>
          <a:endParaRPr lang="ru-RU" sz="2000" kern="1200" dirty="0"/>
        </a:p>
      </dsp:txBody>
      <dsp:txXfrm>
        <a:off x="4641520" y="1072224"/>
        <a:ext cx="1278480" cy="4832284"/>
      </dsp:txXfrm>
    </dsp:sp>
    <dsp:sp modelId="{82CB798B-4912-4891-A7FC-81C139012F39}">
      <dsp:nvSpPr>
        <dsp:cNvPr id="0" name=""/>
        <dsp:cNvSpPr/>
      </dsp:nvSpPr>
      <dsp:spPr>
        <a:xfrm>
          <a:off x="6188481" y="1072224"/>
          <a:ext cx="1278480" cy="48322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Психолингвистическое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Б.М. </a:t>
          </a:r>
          <a:r>
            <a:rPr lang="ru-RU" sz="1600" kern="1200" dirty="0" err="1" smtClean="0"/>
            <a:t>Гриншпун</a:t>
          </a:r>
          <a:r>
            <a:rPr lang="ru-RU" sz="1600" kern="1200" dirty="0" smtClean="0"/>
            <a:t>, Е.Ф. </a:t>
          </a:r>
          <a:r>
            <a:rPr lang="ru-RU" sz="1600" kern="1200" dirty="0" err="1" smtClean="0"/>
            <a:t>Соботович</a:t>
          </a:r>
          <a:r>
            <a:rPr lang="ru-RU" sz="1600" kern="1200" dirty="0" smtClean="0"/>
            <a:t>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Р.И. </a:t>
          </a:r>
          <a:r>
            <a:rPr lang="ru-RU" sz="1600" kern="1200" dirty="0" err="1" smtClean="0"/>
            <a:t>Лалаева</a:t>
          </a:r>
          <a:r>
            <a:rPr lang="ru-RU" sz="1600" kern="1200" dirty="0" smtClean="0"/>
            <a:t>, В.К. Воробьева,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ВП. </a:t>
          </a:r>
          <a:r>
            <a:rPr lang="ru-RU" sz="1600" kern="1200" dirty="0" err="1" smtClean="0"/>
            <a:t>Глухов</a:t>
          </a:r>
          <a:r>
            <a:rPr lang="ru-RU" sz="1600" kern="1200" dirty="0" smtClean="0"/>
            <a:t>, Л.Б. Халилова, Т.В. .Туманова и др.</a:t>
          </a:r>
          <a:endParaRPr lang="ru-RU" sz="1600" kern="1200" dirty="0"/>
        </a:p>
      </dsp:txBody>
      <dsp:txXfrm>
        <a:off x="6188481" y="1072224"/>
        <a:ext cx="1278480" cy="483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C3B80DD-4377-4349-B86A-0C446208C34F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DAA684E-C64A-41C4-9FF6-9060F3F06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/>
              <a:t>алалия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3657600" cy="3384376"/>
          </a:xfrm>
        </p:spPr>
        <p:txBody>
          <a:bodyPr>
            <a:normAutofit/>
          </a:bodyPr>
          <a:lstStyle/>
          <a:p>
            <a:r>
              <a:rPr lang="ru-RU" dirty="0" smtClean="0"/>
              <a:t>В отечественной науке для обозначения указанных форм тяжелого недоразвития речи используется термин </a:t>
            </a:r>
            <a:r>
              <a:rPr lang="ru-RU" b="1" dirty="0" smtClean="0"/>
              <a:t>«моторная алалия»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32856"/>
            <a:ext cx="366882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В.А. Ковшиков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2132856"/>
            <a:ext cx="3657600" cy="2476872"/>
          </a:xfrm>
        </p:spPr>
        <p:txBody>
          <a:bodyPr/>
          <a:lstStyle/>
          <a:p>
            <a:r>
              <a:rPr lang="ru-RU" dirty="0" smtClean="0"/>
              <a:t>предлагает обозначать данную группу нарушений термином экспрессивная алалия.</a:t>
            </a:r>
            <a:endParaRPr lang="ru-RU" dirty="0"/>
          </a:p>
        </p:txBody>
      </p:sp>
      <p:pic>
        <p:nvPicPr>
          <p:cNvPr id="8194" name="Picture 2" descr="D:\Photos\2010\логопеды\ковшиков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980728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2132856"/>
            <a:ext cx="3657600" cy="2692896"/>
          </a:xfrm>
        </p:spPr>
        <p:txBody>
          <a:bodyPr/>
          <a:lstStyle/>
          <a:p>
            <a:r>
              <a:rPr lang="ru-RU" dirty="0" smtClean="0"/>
              <a:t>Другие исследователи называют алалией в целом весь симптом </a:t>
            </a:r>
            <a:r>
              <a:rPr lang="ru-RU" b="1" dirty="0" smtClean="0"/>
              <a:t>общего недоразвития речи.</a:t>
            </a:r>
            <a:endParaRPr lang="ru-RU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80728"/>
            <a:ext cx="3168352" cy="463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4690864" cy="59115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зарубежной литературе для обозначения аномалий речевого развития, не обусловленных нарушением интеллекта, иннервации мышц речевого аппарата и слуха, также используются разные обозначения.</a:t>
            </a:r>
          </a:p>
          <a:p>
            <a:r>
              <a:rPr lang="ru-RU" dirty="0" smtClean="0"/>
              <a:t> Эти расстройства в отличие от речевых дефектов, вызванных моторными нарушениями, обозначают как языковые: </a:t>
            </a:r>
            <a:r>
              <a:rPr lang="ru-RU" b="1" dirty="0" smtClean="0"/>
              <a:t>языковая неспособность, </a:t>
            </a:r>
            <a:r>
              <a:rPr lang="ru-RU" b="1" dirty="0" err="1" smtClean="0"/>
              <a:t>дисфазия</a:t>
            </a:r>
            <a:r>
              <a:rPr lang="ru-RU" b="1" dirty="0" smtClean="0"/>
              <a:t> развития, детская афазия, врожденная афазия.</a:t>
            </a:r>
            <a:endParaRPr lang="ru-RU" b="1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24612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4906888" cy="5767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Алалия относится к разряду органических речевых нарушений центрального характера. </a:t>
            </a:r>
          </a:p>
          <a:p>
            <a:pPr>
              <a:buNone/>
            </a:pPr>
            <a:r>
              <a:rPr lang="ru-RU" dirty="0" smtClean="0"/>
              <a:t>В настоящее время термином “алалия” принято обозначать тяжелое нарушение речи, обусловленное недоразвитием или поражением речевых областей в левом доминантном полушарии головного мозга, наступившее еще до формирования речи, т. е. до 1-2 лет жизни ребенка.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052736"/>
            <a:ext cx="26789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3657600" cy="3960440"/>
          </a:xfrm>
        </p:spPr>
        <p:txBody>
          <a:bodyPr/>
          <a:lstStyle/>
          <a:p>
            <a:r>
              <a:rPr lang="ru-RU" dirty="0" smtClean="0"/>
              <a:t>Алалия характеризуется </a:t>
            </a:r>
            <a:r>
              <a:rPr lang="ru-RU" dirty="0" smtClean="0"/>
              <a:t>полным или частичным отсутствием речи, несмотря на сохранность периферического слуха, а также интеллекта.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24744"/>
            <a:ext cx="3096344" cy="473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3657600" cy="532859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Алалия</a:t>
            </a:r>
            <a:r>
              <a:rPr lang="ru-RU" sz="2800" dirty="0" smtClean="0"/>
              <a:t> </a:t>
            </a:r>
            <a:r>
              <a:rPr lang="ru-RU" sz="2800" dirty="0" smtClean="0"/>
              <a:t>представляет собой сложное расстройство и характеризуется целым комплексом взаимосвязанных между собой дефектов.</a:t>
            </a:r>
            <a:endParaRPr lang="ru-RU" sz="2800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84784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ru-RU" sz="3200" b="1" dirty="0" smtClean="0"/>
              <a:t>Распространенность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4978896" cy="483143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Научно обоснованных статистических сведений о распространенности алалии нет. Имеются данные о том, что среди детей дошкольного возраста алалия встречается примерно у 1%, а среди детей школьного возраста у 0,6-0,2%. В среднем можно считать, что алалия встречается у 0,1% населения. Авторы подчеркивают, что у мальчиков это нарушение речи встречается в 2 раза чаще, чем у девочек.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060848"/>
            <a:ext cx="283954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/>
              <a:t>Классификация алалии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86522" y="1568440"/>
            <a:ext cx="7008956" cy="52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9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764704"/>
            <a:ext cx="4176464" cy="5184576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/>
              <a:t>Этиология моторной алалии</a:t>
            </a:r>
            <a:endParaRPr lang="ru-RU" sz="3200" b="1" dirty="0" smtClean="0"/>
          </a:p>
          <a:p>
            <a:endParaRPr lang="ru-RU" dirty="0"/>
          </a:p>
          <a:p>
            <a:r>
              <a:rPr lang="ru-RU" sz="2800" dirty="0" smtClean="0"/>
              <a:t>Причиной моторной алалии являются повреждения </a:t>
            </a:r>
            <a:r>
              <a:rPr lang="ru-RU" sz="2800" b="1" dirty="0" smtClean="0"/>
              <a:t>речевых зон коры </a:t>
            </a:r>
            <a:r>
              <a:rPr lang="ru-RU" sz="2800" dirty="0" smtClean="0"/>
              <a:t>головного мозга у детей в дородовой, родовой и ранний послеродовой период.</a:t>
            </a:r>
            <a:endParaRPr lang="ru-RU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44824"/>
            <a:ext cx="2304256" cy="370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276872"/>
            <a:ext cx="7467600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Определение, терминология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/>
          <a:lstStyle/>
          <a:p>
            <a:r>
              <a:rPr lang="ru-RU" dirty="0" smtClean="0"/>
              <a:t>Б.М. </a:t>
            </a:r>
            <a:r>
              <a:rPr lang="ru-RU" dirty="0" err="1" smtClean="0"/>
              <a:t>Гриншпун</a:t>
            </a:r>
            <a:r>
              <a:rPr lang="ru-RU" dirty="0" smtClean="0"/>
              <a:t> (1979)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3488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«</a:t>
            </a:r>
            <a:r>
              <a:rPr lang="ru-RU" b="1" dirty="0" smtClean="0"/>
              <a:t>Моторная алалия </a:t>
            </a:r>
            <a:r>
              <a:rPr lang="ru-RU" dirty="0" smtClean="0"/>
              <a:t>- системное недоразвитие экспрессивной речи центрального органического характера, обусловленное </a:t>
            </a:r>
            <a:r>
              <a:rPr lang="ru-RU" dirty="0" err="1" smtClean="0"/>
              <a:t>несформированностью</a:t>
            </a:r>
            <a:r>
              <a:rPr lang="ru-RU" dirty="0" smtClean="0"/>
              <a:t> языковых операций процесса порождения речевых высказываний при относительной сохранности смысловых и сенсомоторных операций».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44824"/>
            <a:ext cx="343904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3898776" cy="4752528"/>
          </a:xfrm>
        </p:spPr>
        <p:txBody>
          <a:bodyPr>
            <a:normAutofit/>
          </a:bodyPr>
          <a:lstStyle/>
          <a:p>
            <a:r>
              <a:rPr lang="ru-RU" dirty="0" smtClean="0"/>
              <a:t>Моторной алалией называется тяжелое недоразвитие экспрессивной речи, вызванное органическим поражением высших уровней (языкового и </a:t>
            </a:r>
            <a:r>
              <a:rPr lang="ru-RU" dirty="0" err="1" smtClean="0"/>
              <a:t>гностико-праксического</a:t>
            </a:r>
            <a:r>
              <a:rPr lang="ru-RU" dirty="0" smtClean="0"/>
              <a:t>) речевой функциональной системы.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00808"/>
            <a:ext cx="374636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3657600" cy="4176464"/>
          </a:xfrm>
        </p:spPr>
        <p:txBody>
          <a:bodyPr>
            <a:normAutofit/>
          </a:bodyPr>
          <a:lstStyle/>
          <a:p>
            <a:r>
              <a:rPr lang="ru-RU" dirty="0" smtClean="0"/>
              <a:t>К моторной алалии относят расстройства, выражающиеся в нарушении языковых систем вследствие поражения речевых зон коры головного мозга, которые возникают у ребенка в период до развития речи.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628800"/>
            <a:ext cx="330708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4474840" cy="5839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Структура нарушения:</a:t>
            </a:r>
          </a:p>
          <a:p>
            <a:r>
              <a:rPr lang="ru-RU" dirty="0" smtClean="0"/>
              <a:t>специфическое тяжелое недоразвитие речи; </a:t>
            </a:r>
          </a:p>
          <a:p>
            <a:r>
              <a:rPr lang="ru-RU" dirty="0" smtClean="0"/>
              <a:t>своеобразные особенности формирования у детей сложных двигательных действий; </a:t>
            </a:r>
          </a:p>
          <a:p>
            <a:r>
              <a:rPr lang="ru-RU" dirty="0" smtClean="0"/>
              <a:t>общие для всех видов аномального развития и специфические закономерности формирования психической деятельности.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00808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Моторную (экспрессивную) алалию</a:t>
            </a:r>
            <a:r>
              <a:rPr lang="ru-RU" sz="2800" dirty="0" smtClean="0"/>
              <a:t> следует отличать от </a:t>
            </a:r>
            <a:r>
              <a:rPr lang="ru-RU" sz="2800" b="1" i="1" dirty="0" smtClean="0"/>
              <a:t>сенсорной (</a:t>
            </a:r>
            <a:r>
              <a:rPr lang="ru-RU" sz="2800" b="1" i="1" dirty="0" err="1" smtClean="0"/>
              <a:t>импрессивной</a:t>
            </a:r>
            <a:r>
              <a:rPr lang="ru-RU" sz="2800" b="1" i="1" dirty="0" smtClean="0"/>
              <a:t>, рецептивной) алалии</a:t>
            </a:r>
            <a:r>
              <a:rPr lang="ru-RU" sz="2800" dirty="0" smtClean="0"/>
              <a:t>, которая в чистом виде встречается значительно реже и считается менее изученной. Поэтому её своевременное распознавание и дифференциальный диагноз могут быть достаточно трудны.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4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6851104" cy="5407496"/>
          </a:xfrm>
        </p:spPr>
        <p:txBody>
          <a:bodyPr/>
          <a:lstStyle/>
          <a:p>
            <a:r>
              <a:rPr lang="ru-RU" sz="2800" b="1" dirty="0" smtClean="0"/>
              <a:t>Этиология сенсорной алалии</a:t>
            </a:r>
            <a:endParaRPr lang="ru-RU" sz="2800" b="1" dirty="0"/>
          </a:p>
          <a:p>
            <a:endParaRPr lang="ru-RU" dirty="0"/>
          </a:p>
          <a:p>
            <a:r>
              <a:rPr lang="ru-RU" sz="2800" dirty="0"/>
              <a:t>Причиной </a:t>
            </a:r>
            <a:r>
              <a:rPr lang="ru-RU" sz="2800" dirty="0" smtClean="0"/>
              <a:t>сенсорной </a:t>
            </a:r>
            <a:r>
              <a:rPr lang="ru-RU" sz="2800" dirty="0"/>
              <a:t>алалии являются повреждения </a:t>
            </a:r>
            <a:r>
              <a:rPr lang="ru-RU" sz="2800" b="1" dirty="0" smtClean="0"/>
              <a:t>височной доли </a:t>
            </a:r>
            <a:r>
              <a:rPr lang="ru-RU" sz="2800" b="1" dirty="0"/>
              <a:t>коры </a:t>
            </a:r>
            <a:r>
              <a:rPr lang="ru-RU" sz="2800" dirty="0" smtClean="0"/>
              <a:t>доминантного полушария головного </a:t>
            </a:r>
            <a:r>
              <a:rPr lang="ru-RU" sz="2800" dirty="0"/>
              <a:t>мозга у детей в дородовой, родовой и ранний послеродовой период.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457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611560" y="332656"/>
            <a:ext cx="3657600" cy="576064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Главным различием </a:t>
            </a:r>
            <a:r>
              <a:rPr lang="ru-RU" sz="2600" dirty="0" smtClean="0"/>
              <a:t>форм алалии </a:t>
            </a:r>
            <a:r>
              <a:rPr lang="ru-RU" sz="2600" dirty="0" smtClean="0"/>
              <a:t>является </a:t>
            </a:r>
            <a:r>
              <a:rPr lang="ru-RU" sz="2600" dirty="0" smtClean="0"/>
              <a:t>то, что при </a:t>
            </a:r>
            <a:r>
              <a:rPr lang="ru-RU" sz="2600" dirty="0" smtClean="0"/>
              <a:t>рецептивной алалии </a:t>
            </a:r>
            <a:r>
              <a:rPr lang="ru-RU" sz="2600" dirty="0" smtClean="0"/>
              <a:t>снижается понимание речи, обращенной к ребенку, в то время как при </a:t>
            </a:r>
            <a:r>
              <a:rPr lang="ru-RU" sz="2600" dirty="0" smtClean="0"/>
              <a:t>экспрессивной алалии </a:t>
            </a:r>
            <a:r>
              <a:rPr lang="ru-RU" sz="2600" dirty="0" smtClean="0"/>
              <a:t>оно сохраняется на нормальном уровне.</a:t>
            </a:r>
            <a:endParaRPr lang="ru-RU" sz="2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3657600" cy="2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1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пользу рецептивной алалии говорят следующие признаки: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сохранное восприятие речи на </a:t>
            </a:r>
            <a:r>
              <a:rPr lang="ru-RU" dirty="0" err="1" smtClean="0"/>
              <a:t>перцептивном</a:t>
            </a:r>
            <a:r>
              <a:rPr lang="ru-RU" dirty="0" smtClean="0"/>
              <a:t> уровне; </a:t>
            </a:r>
          </a:p>
          <a:p>
            <a:r>
              <a:rPr lang="ru-RU" dirty="0" smtClean="0"/>
              <a:t>при наличии знаний о действительности в целом соответствующее возрасту понимание речи, причём понимание возможно без опоры на зрительное восприятие артикуляции;</a:t>
            </a:r>
          </a:p>
          <a:p>
            <a:r>
              <a:rPr lang="ru-RU" dirty="0" smtClean="0"/>
              <a:t>хорошее слуховое внимание; отсутствие </a:t>
            </a:r>
            <a:r>
              <a:rPr lang="ru-RU" dirty="0" err="1" smtClean="0"/>
              <a:t>эхолалий</a:t>
            </a:r>
            <a:r>
              <a:rPr lang="ru-RU" dirty="0" smtClean="0"/>
              <a:t>;</a:t>
            </a:r>
          </a:p>
          <a:p>
            <a:r>
              <a:rPr lang="ru-RU" dirty="0" smtClean="0"/>
              <a:t>в некоторых случаях невозможность повторения (дети с </a:t>
            </a:r>
            <a:r>
              <a:rPr lang="ru-RU" dirty="0" err="1" smtClean="0"/>
              <a:t>импрессивной</a:t>
            </a:r>
            <a:r>
              <a:rPr lang="ru-RU" dirty="0" smtClean="0"/>
              <a:t> алалией, как правило, многое повторяют, но не понимают повторённого);</a:t>
            </a:r>
          </a:p>
          <a:p>
            <a:r>
              <a:rPr lang="ru-RU" dirty="0" smtClean="0"/>
              <a:t>стремление к языковой (вербальной и невербальной) коммуникации. 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72816"/>
            <a:ext cx="3657600" cy="350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80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70248" y="548680"/>
            <a:ext cx="3657600" cy="56235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как компенсаторные средства широко используется мимико-жестикуляторная речь, мелодика, звукоподражание, «звуковые жесты»;</a:t>
            </a:r>
          </a:p>
          <a:p>
            <a:r>
              <a:rPr lang="ru-RU" dirty="0" smtClean="0"/>
              <a:t>гораздо лучше, чем у сравниваемой группы, динамика в усвоении языка при спонтанном и направленном формировании;</a:t>
            </a:r>
          </a:p>
          <a:p>
            <a:r>
              <a:rPr lang="ru-RU" dirty="0" smtClean="0"/>
              <a:t>отсутствуют видимые знаки повреждения нервной системы или же проявляется минимальная рассеянная симптоматика, но часты разного характера и разной степени выраженности нарушения психомоторики;</a:t>
            </a:r>
          </a:p>
          <a:p>
            <a:r>
              <a:rPr lang="ru-RU" dirty="0" smtClean="0"/>
              <a:t>е столь значительны по сравнению со страдающими </a:t>
            </a:r>
            <a:r>
              <a:rPr lang="ru-RU" dirty="0" err="1" smtClean="0"/>
              <a:t>импрессивной</a:t>
            </a:r>
            <a:r>
              <a:rPr lang="ru-RU" dirty="0" smtClean="0"/>
              <a:t> алалией нарушения психических процессов и личностных свойств, главным образом в сфере интеллекта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239264" cy="478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41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/>
              <a:t>Симптоматика сенсорной алалии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715200" cy="576064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Нарушение работы речеслухового анализатора</a:t>
            </a:r>
          </a:p>
          <a:p>
            <a:r>
              <a:rPr lang="ru-RU" dirty="0" smtClean="0"/>
              <a:t>Недостаточность акустико-гностических процессов</a:t>
            </a:r>
          </a:p>
          <a:p>
            <a:r>
              <a:rPr lang="ru-RU" dirty="0" smtClean="0"/>
              <a:t>Недостаточность анализа и синтеза звуковых сигналов</a:t>
            </a:r>
          </a:p>
          <a:p>
            <a:r>
              <a:rPr lang="ru-RU" dirty="0" smtClean="0"/>
              <a:t>Недоразвитие слуховых дифференцировок в воспринимающем механизме речи</a:t>
            </a:r>
          </a:p>
          <a:p>
            <a:r>
              <a:rPr lang="ru-RU" dirty="0"/>
              <a:t>Не формируется фонематическое восприятие</a:t>
            </a:r>
          </a:p>
          <a:p>
            <a:r>
              <a:rPr lang="ru-RU" dirty="0" smtClean="0"/>
              <a:t>Не </a:t>
            </a:r>
            <a:r>
              <a:rPr lang="ru-RU" dirty="0" err="1" smtClean="0"/>
              <a:t>диффиренцируются</a:t>
            </a:r>
            <a:r>
              <a:rPr lang="ru-RU" dirty="0" smtClean="0"/>
              <a:t> фонемы </a:t>
            </a:r>
          </a:p>
          <a:p>
            <a:r>
              <a:rPr lang="ru-RU" dirty="0" smtClean="0"/>
              <a:t>Не сформирована связь между звуковым образом, словом и обозначаемым им предметом/действием </a:t>
            </a:r>
          </a:p>
          <a:p>
            <a:r>
              <a:rPr lang="ru-RU" dirty="0" smtClean="0"/>
              <a:t>Ребенок слышит, но не понимает обращенную речь</a:t>
            </a:r>
          </a:p>
          <a:p>
            <a:r>
              <a:rPr lang="ru-RU" dirty="0" smtClean="0"/>
              <a:t>Тяжелое недоразвитие </a:t>
            </a:r>
            <a:r>
              <a:rPr lang="ru-RU" dirty="0" err="1" smtClean="0"/>
              <a:t>импрессивной</a:t>
            </a:r>
            <a:r>
              <a:rPr lang="ru-RU" dirty="0" smtClean="0"/>
              <a:t> и экспрессивной речи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22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Левина Р.Е., Опыт изучения </a:t>
            </a:r>
            <a:r>
              <a:rPr lang="ru-RU" dirty="0" err="1" smtClean="0"/>
              <a:t>неговорящих</a:t>
            </a:r>
            <a:r>
              <a:rPr lang="ru-RU" dirty="0" smtClean="0"/>
              <a:t> детей (</a:t>
            </a:r>
            <a:r>
              <a:rPr lang="ru-RU" dirty="0" err="1" smtClean="0"/>
              <a:t>алаликов</a:t>
            </a:r>
            <a:r>
              <a:rPr lang="ru-RU" dirty="0" smtClean="0"/>
              <a:t>), М., 1951.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b="1" dirty="0" smtClean="0"/>
              <a:t>Алалия</a:t>
            </a:r>
            <a:r>
              <a:rPr lang="ru-RU" dirty="0" smtClean="0"/>
              <a:t> (от греч. а — отрицательная частица и </a:t>
            </a:r>
            <a:r>
              <a:rPr lang="ru-RU" dirty="0" err="1" smtClean="0"/>
              <a:t>laliá</a:t>
            </a:r>
            <a:r>
              <a:rPr lang="ru-RU" dirty="0" smtClean="0"/>
              <a:t>— речь), отсутствие или ограничение речи у детей вследствие недоразвития или поражения речевых зон больших полушарий коры головного мозга.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2979241" cy="420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Сравнительная характеристика экспрессивной (моторной) и </a:t>
            </a:r>
            <a:r>
              <a:rPr lang="ru-RU" sz="2000" b="1" dirty="0" err="1" smtClean="0"/>
              <a:t>импрессивной</a:t>
            </a:r>
            <a:r>
              <a:rPr lang="ru-RU" sz="2000" b="1" dirty="0" smtClean="0"/>
              <a:t> (сенсорной) алалии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251520" y="1124744"/>
          <a:ext cx="8208912" cy="554461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736304"/>
                <a:gridCol w="2736304"/>
                <a:gridCol w="2736304"/>
              </a:tblGrid>
              <a:tr h="403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Дифференциальные критерии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Моторная алалия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Сенсорная алалия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Восприятие речи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Сохранно на перцептивном уровне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Грубо нарушено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Понимание речи	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Соответствует возрасту, возможно без опоры на зрительное восприятие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Нарушено, может незначительно улучшаться при зрительном восприятии артикуляции говорящего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7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Слуховое внимание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Сохранно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Нарушено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7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Эхолалии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Отсутствуют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Присутствуют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Повторение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Затрудняются повторить слово, фразу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Повторяют, не понимая смысла проговоренного слова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Коммуникация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Отмечается стремление к языковой коммуникации (вербальной и невербальной)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Нежелание и невозможность вступать в общение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Мимико-жестикуляторная речь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Активное использование жестов, выразительная мимика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Отсутствие жестов и амимичность или невыразительность мимики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Наличие компенсаторных средств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Как компенсаторные средства выступают: мелодика, звукоподражание, «звуковые жесты»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Отсутствие компенсаторных средств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Динамика улучшения речи</a:t>
                      </a: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Отмечается динамика в овладении речью при её спонтанном и направленном формировании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Крайне низкий темп при направленном формировании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3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4114800" cy="3384376"/>
          </a:xfrm>
        </p:spPr>
        <p:txBody>
          <a:bodyPr>
            <a:normAutofit/>
          </a:bodyPr>
          <a:lstStyle/>
          <a:p>
            <a:r>
              <a:rPr lang="ru-RU" dirty="0" smtClean="0"/>
              <a:t>В изучение проблемы алалии большой вклад внесли Р. </a:t>
            </a:r>
            <a:r>
              <a:rPr lang="ru-RU" dirty="0" err="1" smtClean="0"/>
              <a:t>Гутцман</a:t>
            </a:r>
            <a:r>
              <a:rPr lang="ru-RU" dirty="0" smtClean="0"/>
              <a:t>, А. </a:t>
            </a:r>
            <a:r>
              <a:rPr lang="ru-RU" dirty="0" err="1" smtClean="0"/>
              <a:t>Либман</a:t>
            </a:r>
            <a:r>
              <a:rPr lang="ru-RU" dirty="0" smtClean="0"/>
              <a:t>, М.Е. </a:t>
            </a:r>
            <a:r>
              <a:rPr lang="ru-RU" dirty="0" err="1" smtClean="0"/>
              <a:t>Хватцев</a:t>
            </a:r>
            <a:r>
              <a:rPr lang="ru-RU" dirty="0" smtClean="0"/>
              <a:t>, Н.Н. </a:t>
            </a:r>
            <a:r>
              <a:rPr lang="ru-RU" dirty="0" err="1" smtClean="0"/>
              <a:t>Трауготт</a:t>
            </a:r>
            <a:r>
              <a:rPr lang="ru-RU" dirty="0" smtClean="0"/>
              <a:t>, В.К. </a:t>
            </a:r>
            <a:r>
              <a:rPr lang="ru-RU" dirty="0" err="1" smtClean="0"/>
              <a:t>Орфинская</a:t>
            </a:r>
            <a:r>
              <a:rPr lang="ru-RU" dirty="0" smtClean="0"/>
              <a:t>, Р.Е. Левина, Л.В. Мелехова, С.Н. Шаховская и др.</a:t>
            </a:r>
            <a:endParaRPr lang="ru-RU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4744"/>
            <a:ext cx="30349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457200" y="404813"/>
          <a:ext cx="7467600" cy="6069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Медико-психолого-педагогическое</a:t>
            </a:r>
            <a:r>
              <a:rPr lang="ru-RU" dirty="0" smtClean="0"/>
              <a:t> направление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2276872"/>
            <a:ext cx="3106688" cy="2692896"/>
          </a:xfrm>
        </p:spPr>
        <p:txBody>
          <a:bodyPr/>
          <a:lstStyle/>
          <a:p>
            <a:r>
              <a:rPr lang="ru-RU" b="1" dirty="0" smtClean="0"/>
              <a:t>Т.Б. Филичева</a:t>
            </a:r>
          </a:p>
          <a:p>
            <a:r>
              <a:rPr lang="ru-RU" dirty="0" smtClean="0"/>
              <a:t>Г.С. Гуменная</a:t>
            </a:r>
          </a:p>
          <a:p>
            <a:r>
              <a:rPr lang="ru-RU" dirty="0" smtClean="0"/>
              <a:t>С.Н. Шаховская</a:t>
            </a:r>
          </a:p>
          <a:p>
            <a:r>
              <a:rPr lang="ru-RU" dirty="0" smtClean="0"/>
              <a:t>Ю.Ф Гаркуша</a:t>
            </a:r>
          </a:p>
          <a:p>
            <a:r>
              <a:rPr lang="ru-RU" dirty="0" smtClean="0"/>
              <a:t>Г.В. Бабина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268681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746760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Механизмы алалии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3960440" cy="547260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Вопрос о механизмах алалии во многом не раскрыт. </a:t>
            </a:r>
            <a:endParaRPr lang="ru-RU" sz="2800" dirty="0" smtClean="0"/>
          </a:p>
          <a:p>
            <a:r>
              <a:rPr lang="ru-RU" sz="2800" dirty="0" smtClean="0"/>
              <a:t>Сторонники </a:t>
            </a:r>
            <a:r>
              <a:rPr lang="ru-RU" sz="2800" b="1" dirty="0" smtClean="0"/>
              <a:t>сенсомоторного подхода </a:t>
            </a:r>
            <a:r>
              <a:rPr lang="ru-RU" sz="2800" dirty="0" smtClean="0"/>
              <a:t>связывают механизм алалии с несовершенством моторной или сенсорной сторон речи.</a:t>
            </a:r>
            <a:endParaRPr lang="ru-RU" sz="2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494291" y="1778517"/>
            <a:ext cx="440389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/>
          </a:bodyPr>
          <a:lstStyle/>
          <a:p>
            <a:r>
              <a:rPr lang="ru-RU" dirty="0" smtClean="0"/>
              <a:t>Несовершенство моторной стороны речи: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4330824" cy="49034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В основе нарушения экспрессивной речи у детей с алалией - </a:t>
            </a:r>
            <a:r>
              <a:rPr lang="ru-RU" sz="2600" b="1" dirty="0" smtClean="0"/>
              <a:t>поражение центрального (коркового) отдела </a:t>
            </a:r>
            <a:r>
              <a:rPr lang="ru-RU" sz="2600" b="1" dirty="0" err="1" smtClean="0"/>
              <a:t>речедвигательного</a:t>
            </a:r>
            <a:r>
              <a:rPr lang="ru-RU" sz="2600" b="1" dirty="0" smtClean="0"/>
              <a:t> анализатора, </a:t>
            </a:r>
            <a:r>
              <a:rPr lang="ru-RU" dirty="0" smtClean="0"/>
              <a:t>что</a:t>
            </a:r>
            <a:r>
              <a:rPr lang="ru-RU" b="1" dirty="0" smtClean="0"/>
              <a:t> </a:t>
            </a:r>
            <a:r>
              <a:rPr lang="ru-RU" dirty="0" smtClean="0"/>
              <a:t> ведет к несовершенству его работы. В частности, большая роль отводится </a:t>
            </a:r>
            <a:r>
              <a:rPr lang="ru-RU" b="1" dirty="0" smtClean="0"/>
              <a:t>артикуляторной апраксии</a:t>
            </a:r>
            <a:r>
              <a:rPr lang="ru-RU" dirty="0" smtClean="0"/>
              <a:t>, из-за которой ребенок затрудняется в производстве </a:t>
            </a:r>
            <a:r>
              <a:rPr lang="ru-RU" dirty="0" err="1" smtClean="0"/>
              <a:t>арткуляционных</a:t>
            </a:r>
            <a:r>
              <a:rPr lang="ru-RU" dirty="0" smtClean="0"/>
              <a:t> движений.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626368" y="2582544"/>
            <a:ext cx="4320480" cy="255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Несовершенство сенсорной стороны</a:t>
            </a:r>
            <a:br>
              <a:rPr lang="ru-RU" dirty="0" smtClean="0"/>
            </a:br>
            <a:r>
              <a:rPr lang="ru-RU" dirty="0" smtClean="0"/>
              <a:t>речи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4258816" cy="4608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связано с </a:t>
            </a:r>
            <a:r>
              <a:rPr lang="ru-RU" b="1" dirty="0" smtClean="0"/>
              <a:t>неполноценностью работы центрального отдела речеслухового анализатора</a:t>
            </a:r>
            <a:r>
              <a:rPr lang="ru-RU" dirty="0" smtClean="0"/>
              <a:t>, результатом чего является недостаточность фонематического восприятия, следовательно, плохое понимание речи.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451987" y="2108853"/>
            <a:ext cx="4248471" cy="300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Сторонники психологического подхода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34880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связывают механизм алалии с недостаточной </a:t>
            </a:r>
            <a:r>
              <a:rPr lang="ru-RU" dirty="0" err="1" smtClean="0"/>
              <a:t>сформированностью</a:t>
            </a:r>
            <a:r>
              <a:rPr lang="ru-RU" dirty="0" smtClean="0"/>
              <a:t> психических функций ребенка: </a:t>
            </a:r>
            <a:r>
              <a:rPr lang="ru-RU" b="1" dirty="0" smtClean="0"/>
              <a:t>памяти, внимания, мыслительных процессов</a:t>
            </a:r>
            <a:r>
              <a:rPr lang="ru-RU" dirty="0" smtClean="0"/>
              <a:t>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Недостаточность высших психических функций и снижение психической активности может вести к грубым нарушениям формирования речи.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420888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Сторонники языкового подхода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4834880" cy="49034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говорят о том, что алалия прежде всего </a:t>
            </a:r>
            <a:r>
              <a:rPr lang="ru-RU" b="1" dirty="0" smtClean="0"/>
              <a:t>языковое расстройство</a:t>
            </a:r>
            <a:r>
              <a:rPr lang="ru-RU" dirty="0" smtClean="0"/>
              <a:t> и ее механизм в </a:t>
            </a:r>
            <a:r>
              <a:rPr lang="ru-RU" b="1" dirty="0" smtClean="0"/>
              <a:t>расстройстве производства языковых операций </a:t>
            </a:r>
            <a:r>
              <a:rPr lang="ru-RU" dirty="0" smtClean="0"/>
              <a:t>в процессе порождения или восприятия речевого высказывания. 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Нарушение затрагивает именно языковой этап порождения или восприятия речи.</a:t>
            </a:r>
            <a:endParaRPr lang="ru-RU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899811" y="2165086"/>
            <a:ext cx="4392488" cy="245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7467600" cy="864096"/>
          </a:xfrm>
        </p:spPr>
        <p:txBody>
          <a:bodyPr/>
          <a:lstStyle/>
          <a:p>
            <a:r>
              <a:rPr lang="ru-RU" b="1" dirty="0" smtClean="0"/>
              <a:t>Алалия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3657600" cy="45434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отсутствие или недоразвитие речи вследствие органического поражения речевых зон коры головного мозга во внутриутробном</a:t>
            </a:r>
          </a:p>
          <a:p>
            <a:pPr>
              <a:buNone/>
            </a:pPr>
            <a:r>
              <a:rPr lang="ru-RU" dirty="0" smtClean="0"/>
              <a:t>	или раннем периоде развития ребенка.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24744"/>
            <a:ext cx="429462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4437112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Речевые зоны коры (по </a:t>
            </a:r>
            <a:r>
              <a:rPr lang="ru-RU" dirty="0" err="1" smtClean="0"/>
              <a:t>Дежерину</a:t>
            </a:r>
            <a:r>
              <a:rPr lang="ru-RU" dirty="0" smtClean="0"/>
              <a:t>): А — зона </a:t>
            </a:r>
            <a:r>
              <a:rPr lang="ru-RU" dirty="0" err="1" smtClean="0"/>
              <a:t>Вернике</a:t>
            </a:r>
            <a:r>
              <a:rPr lang="ru-RU" dirty="0" smtClean="0"/>
              <a:t>; В — зона </a:t>
            </a:r>
            <a:r>
              <a:rPr lang="ru-RU" dirty="0" err="1" smtClean="0"/>
              <a:t>Брока</a:t>
            </a:r>
            <a:r>
              <a:rPr lang="ru-RU" dirty="0" smtClean="0"/>
              <a:t>; </a:t>
            </a:r>
            <a:r>
              <a:rPr lang="ru-RU" dirty="0" err="1" smtClean="0"/>
              <a:t>Pc</a:t>
            </a:r>
            <a:r>
              <a:rPr lang="ru-RU" dirty="0" smtClean="0"/>
              <a:t> — </a:t>
            </a:r>
            <a:r>
              <a:rPr lang="ru-RU" dirty="0" err="1" smtClean="0"/>
              <a:t>зона</a:t>
            </a:r>
            <a:r>
              <a:rPr lang="ru-RU" dirty="0" smtClean="0"/>
              <a:t> зрительных образов слова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4546848" cy="5767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Глубокое и рано начинающееся нарушение речи ребенка не может не отражаться как на развитии всей его личности (так как вторая сигнальная система есть высший регулятор человеческого поведения), так и на развитии мышления. 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“Речь человека неразрывно связана с мышлением, так как она обладает свойством отвлечения и обобщения”.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836712"/>
            <a:ext cx="2954799" cy="295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Патофизиологические механизмы алалии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4392488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При алалии происходит запаздывание созревания нервных клеток в определенных областях коры головного мозга. 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Нервные клетки прекращают свое развитие, оставаясь на молодой незрелой стадии – </a:t>
            </a:r>
            <a:r>
              <a:rPr lang="ru-RU" dirty="0" err="1" smtClean="0"/>
              <a:t>нейробластов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908039" y="2444891"/>
            <a:ext cx="364840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3657600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Это </a:t>
            </a:r>
            <a:r>
              <a:rPr lang="ru-RU" b="1" dirty="0" smtClean="0"/>
              <a:t>недоразвитие мозга </a:t>
            </a:r>
            <a:r>
              <a:rPr lang="ru-RU" dirty="0" smtClean="0"/>
              <a:t>может быть </a:t>
            </a:r>
            <a:r>
              <a:rPr lang="ru-RU" b="1" dirty="0" smtClean="0"/>
              <a:t>врожденным или рано приобретенным </a:t>
            </a:r>
            <a:r>
              <a:rPr lang="ru-RU" dirty="0" smtClean="0"/>
              <a:t>в </a:t>
            </a:r>
            <a:r>
              <a:rPr lang="ru-RU" dirty="0" err="1" smtClean="0"/>
              <a:t>доречевом</a:t>
            </a:r>
            <a:r>
              <a:rPr lang="ru-RU" dirty="0" smtClean="0"/>
              <a:t> периоде – органические повреждения мозга при алалии имели</a:t>
            </a:r>
          </a:p>
          <a:p>
            <a:pPr>
              <a:buNone/>
            </a:pPr>
            <a:r>
              <a:rPr lang="ru-RU" dirty="0" smtClean="0"/>
              <a:t>	место в </a:t>
            </a:r>
            <a:r>
              <a:rPr lang="ru-RU" dirty="0" err="1" smtClean="0"/>
              <a:t>пренатальном</a:t>
            </a:r>
            <a:r>
              <a:rPr lang="ru-RU" dirty="0" smtClean="0"/>
              <a:t> или раннем постнатальном периоде.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73888" y="1854904"/>
            <a:ext cx="4367311" cy="290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1196752"/>
            <a:ext cx="3657600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Условно </a:t>
            </a:r>
            <a:r>
              <a:rPr lang="ru-RU" b="1" dirty="0" err="1" smtClean="0"/>
              <a:t>доречевым</a:t>
            </a:r>
            <a:r>
              <a:rPr lang="ru-RU" b="1" dirty="0" smtClean="0"/>
              <a:t> периодом </a:t>
            </a:r>
            <a:r>
              <a:rPr lang="ru-RU" dirty="0" smtClean="0"/>
              <a:t>считаются первые три года жизни ребенка, когда идет интенсивное формирование клеток коры головного мозга и когда стаж пользования ребенком речью еще очень мал.</a:t>
            </a:r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34018" y="1970838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Развитие мозговых систем</a:t>
            </a:r>
            <a:r>
              <a:rPr lang="ru-RU" dirty="0" smtClean="0"/>
              <a:t>, наиболее важных для речевой функции, не заканчивается во внутриутробном периоде, а продолжается после рождения ребенка.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4032448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Недоразвитие мозга или его раннее поражение </a:t>
            </a:r>
            <a:r>
              <a:rPr lang="ru-RU" b="1" dirty="0" smtClean="0"/>
              <a:t>приводит к понижению возбудимости нервных клеток и к изменению подвижности основных нервных процессов</a:t>
            </a:r>
            <a:r>
              <a:rPr lang="ru-RU" dirty="0" smtClean="0"/>
              <a:t>, что влечет за собой снижение работоспособности клеток коры головного мозга.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0080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3657600" cy="576753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	Изучение патофизиологических механизмов, лежащих в основе алалии, обнаруживает</a:t>
            </a:r>
          </a:p>
          <a:p>
            <a:r>
              <a:rPr lang="ru-RU" dirty="0" smtClean="0"/>
              <a:t>широкую иррадиацию процессов возбуждения и торможения,</a:t>
            </a:r>
          </a:p>
          <a:p>
            <a:r>
              <a:rPr lang="ru-RU" dirty="0" smtClean="0"/>
              <a:t>инертность основных нервных процессов,</a:t>
            </a:r>
          </a:p>
          <a:p>
            <a:r>
              <a:rPr lang="ru-RU" dirty="0" smtClean="0"/>
              <a:t>повышенную функциональную истощаемость клеток коры головного мозга (И.К. Самойлова, 1952).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121950" y="1430778"/>
            <a:ext cx="4752528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4618856" cy="5767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Исследователи отмечают </a:t>
            </a:r>
            <a:r>
              <a:rPr lang="ru-RU" b="1" dirty="0" smtClean="0"/>
              <a:t>недостаточность пространственной концентрации возбудительного и тормозного процессов в коре мозга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Изучение электрической активности мозга у детей с алалией выявило четкие </a:t>
            </a:r>
            <a:r>
              <a:rPr lang="ru-RU" b="1" dirty="0" smtClean="0"/>
              <a:t>локальные изменения биопотенциалов </a:t>
            </a:r>
            <a:r>
              <a:rPr lang="ru-RU" dirty="0" smtClean="0"/>
              <a:t>преимущественно в височно-теменно-затылочных отделах, в лобно-височном и височном ответвлениях доминантного полушария (Л.А. Белогруд, 1971; А.Л. </a:t>
            </a:r>
            <a:r>
              <a:rPr lang="ru-RU" dirty="0" err="1" smtClean="0"/>
              <a:t>Линденбаум</a:t>
            </a:r>
            <a:r>
              <a:rPr lang="ru-RU" dirty="0" smtClean="0"/>
              <a:t>, 1971; Е.М. </a:t>
            </a:r>
            <a:r>
              <a:rPr lang="ru-RU" dirty="0" err="1" smtClean="0"/>
              <a:t>Мастюкова</a:t>
            </a:r>
            <a:r>
              <a:rPr lang="ru-RU" dirty="0" smtClean="0"/>
              <a:t>, 1972).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881193" y="1679647"/>
            <a:ext cx="3863157" cy="28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4186808" cy="40324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Последние исследования показывают, что при алалии имеют место не резко выраженные, но </a:t>
            </a:r>
            <a:r>
              <a:rPr lang="ru-RU" b="1" dirty="0" smtClean="0"/>
              <a:t>множественные повреждения коры головного мозга обоих полушарий</a:t>
            </a:r>
            <a:r>
              <a:rPr lang="ru-RU" dirty="0" smtClean="0"/>
              <a:t>, т.е. билатеральные поражения. </a:t>
            </a:r>
            <a:endParaRPr lang="ru-RU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916832"/>
            <a:ext cx="3657600" cy="3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4186808" cy="43924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По-видимому, при односторонних повреждениях мозга речевое развитие осуществляется за счет компенсаторных возможностей здорового, нормально развивающегося и</a:t>
            </a:r>
          </a:p>
          <a:p>
            <a:pPr>
              <a:buNone/>
            </a:pPr>
            <a:r>
              <a:rPr lang="ru-RU" dirty="0" smtClean="0"/>
              <a:t>	функционирующего полушария.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682469" y="1662034"/>
            <a:ext cx="4032448" cy="310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3657600" cy="5767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Понятие термин «алалия» исторически формировалось длительное время. </a:t>
            </a:r>
          </a:p>
          <a:p>
            <a:endParaRPr lang="ru-RU" dirty="0" smtClean="0"/>
          </a:p>
          <a:p>
            <a:r>
              <a:rPr lang="ru-RU" dirty="0" smtClean="0"/>
              <a:t>Р. </a:t>
            </a:r>
            <a:r>
              <a:rPr lang="ru-RU" dirty="0" err="1" smtClean="0"/>
              <a:t>Шультесс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И. Франк, </a:t>
            </a:r>
          </a:p>
          <a:p>
            <a:r>
              <a:rPr lang="ru-RU" b="1" dirty="0" smtClean="0"/>
              <a:t>А. </a:t>
            </a:r>
            <a:r>
              <a:rPr lang="ru-RU" b="1" dirty="0" err="1" smtClean="0"/>
              <a:t>Куссмауль</a:t>
            </a:r>
            <a:r>
              <a:rPr lang="ru-RU" b="1" dirty="0" smtClean="0"/>
              <a:t> </a:t>
            </a:r>
            <a:r>
              <a:rPr lang="ru-RU" dirty="0" smtClean="0"/>
              <a:t>рассматривали алалию как расстройство артикуляции.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30043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332656"/>
            <a:ext cx="3873624" cy="569552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При билатеральных повреждениях </a:t>
            </a:r>
            <a:r>
              <a:rPr lang="ru-RU" dirty="0" smtClean="0"/>
              <a:t>компенсация становится невозможной или резко затруднительной. </a:t>
            </a:r>
          </a:p>
          <a:p>
            <a:pPr>
              <a:buNone/>
            </a:pPr>
            <a:r>
              <a:rPr lang="ru-RU" dirty="0" smtClean="0"/>
              <a:t>Таким образом, не подтверждается ранее существовавшая точка зрения </a:t>
            </a:r>
            <a:r>
              <a:rPr lang="ru-RU" b="1" dirty="0" smtClean="0"/>
              <a:t>об узколокальном характере повреждения речевых зон головного мозга</a:t>
            </a:r>
            <a:r>
              <a:rPr lang="ru-RU" dirty="0" smtClean="0"/>
              <a:t> (коркового конца речеслухового и </a:t>
            </a:r>
            <a:r>
              <a:rPr lang="ru-RU" dirty="0" err="1" smtClean="0"/>
              <a:t>речедвигательного</a:t>
            </a:r>
            <a:r>
              <a:rPr lang="ru-RU" dirty="0" smtClean="0"/>
              <a:t> анализаторов).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3123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4042792" cy="5767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Моторная алалия является результатом </a:t>
            </a:r>
            <a:r>
              <a:rPr lang="ru-RU" b="1" dirty="0" smtClean="0"/>
              <a:t>органического нарушения центрального характера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Такой нездоровый неврологический фон в сочетании с грубым отставанием в речевом развитии приводит</a:t>
            </a:r>
          </a:p>
          <a:p>
            <a:r>
              <a:rPr lang="ru-RU" dirty="0" smtClean="0"/>
              <a:t>к снижению речевой активности,</a:t>
            </a:r>
          </a:p>
          <a:p>
            <a:r>
              <a:rPr lang="ru-RU" dirty="0" smtClean="0"/>
              <a:t>возникновению речевого негативизма (нежелание говорить), </a:t>
            </a:r>
          </a:p>
          <a:p>
            <a:r>
              <a:rPr lang="ru-RU" dirty="0" smtClean="0"/>
              <a:t>постепенному отставанию в психическом и интеллектуальном развитии. 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657600" cy="363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80928"/>
            <a:ext cx="7467600" cy="1143000"/>
          </a:xfrm>
        </p:spPr>
        <p:txBody>
          <a:bodyPr/>
          <a:lstStyle/>
          <a:p>
            <a:r>
              <a:rPr lang="ru-RU" b="1" dirty="0" smtClean="0"/>
              <a:t>Механизм поражения головного мозга при моторной алалии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4258816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Моторная алалия </a:t>
            </a:r>
            <a:r>
              <a:rPr lang="ru-RU" dirty="0" smtClean="0"/>
              <a:t>– системное недоразвитие экспрессивной речи центрального органического характера, обусловленное </a:t>
            </a:r>
            <a:r>
              <a:rPr lang="ru-RU" dirty="0" err="1" smtClean="0"/>
              <a:t>несформированностью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языковых операций процесса порождения речевого высказывания при относительной сохранности смысловых и сенсомоторных операций.</a:t>
            </a:r>
          </a:p>
          <a:p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078480" cy="31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4114800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Локализация поражения головного мозга при моторной алалии изучена недостаточно. Длительное время локализацию поражения в этом случае отождествляли с локализацией поражения при моторной афазии. В соответствии с этим, были выделены </a:t>
            </a:r>
            <a:r>
              <a:rPr lang="ru-RU" b="1" dirty="0" smtClean="0"/>
              <a:t>афферентная и эфферентная формы моторной алалии.</a:t>
            </a:r>
            <a:endParaRPr lang="ru-RU" b="1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521966" y="1390804"/>
            <a:ext cx="4511327" cy="31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4330824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Р.А. Белова-Давид, исследуя детей с моторной алалией, в зависимости от того, какой отдел </a:t>
            </a:r>
            <a:r>
              <a:rPr lang="ru-RU" dirty="0" err="1" smtClean="0"/>
              <a:t>речедвигательного</a:t>
            </a:r>
            <a:r>
              <a:rPr lang="ru-RU" dirty="0" smtClean="0"/>
              <a:t> анализатора пострадал, выделила</a:t>
            </a:r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моторную афферентную 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моторную эфферентную алалию.</a:t>
            </a:r>
          </a:p>
          <a:p>
            <a:endParaRPr lang="ru-RU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836712"/>
            <a:ext cx="297633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ru-RU" dirty="0" smtClean="0"/>
              <a:t>Афферентная моторная алалия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3826768" cy="496855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	обусловлена </a:t>
            </a:r>
            <a:r>
              <a:rPr lang="ru-RU" b="1" dirty="0" smtClean="0"/>
              <a:t>патологией постцентральной зоны коры головного мозга </a:t>
            </a:r>
            <a:r>
              <a:rPr lang="ru-RU" dirty="0" smtClean="0"/>
              <a:t>(нижний теменной отдел левого полушария, который в норме отвечает за кинестетический анализ и синтез раздражителей, ощущений, поступающих в мозг во время речи, за кинестетические речевые программы).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484784"/>
            <a:ext cx="36576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411480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При нарушении этих зон может отмечаться </a:t>
            </a:r>
            <a:r>
              <a:rPr lang="ru-RU" b="1" dirty="0" smtClean="0"/>
              <a:t>кинестетическая артикуляторная апраксия </a:t>
            </a:r>
            <a:r>
              <a:rPr lang="ru-RU" dirty="0" smtClean="0"/>
              <a:t>(или ее элементы). </a:t>
            </a:r>
          </a:p>
          <a:p>
            <a:pPr>
              <a:buNone/>
            </a:pPr>
            <a:r>
              <a:rPr lang="ru-RU" dirty="0" smtClean="0"/>
              <a:t>При этом ребенок затрудняется в нахождении отдельных артикуляций, для его речи характерны замены </a:t>
            </a:r>
            <a:r>
              <a:rPr lang="ru-RU" dirty="0" err="1" smtClean="0"/>
              <a:t>артикуляционно</a:t>
            </a:r>
            <a:r>
              <a:rPr lang="ru-RU" dirty="0" smtClean="0"/>
              <a:t> спорных звуков.</a:t>
            </a:r>
            <a:endParaRPr lang="ru-RU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00808"/>
            <a:ext cx="291756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2132856"/>
            <a:ext cx="3657600" cy="283691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Ребенок также не может воспроизвести, повторить слово, фразу. Правильная артикуляция в речи закрепляется с трудом.</a:t>
            </a:r>
            <a:endParaRPr lang="ru-RU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48880"/>
            <a:ext cx="27406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ru-RU" dirty="0" smtClean="0"/>
              <a:t>Эфферентная моторная алалия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3657600" cy="48314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обусловлена </a:t>
            </a:r>
            <a:r>
              <a:rPr lang="ru-RU" b="1" dirty="0" smtClean="0"/>
              <a:t>патологией </a:t>
            </a:r>
            <a:r>
              <a:rPr lang="ru-RU" b="1" dirty="0" err="1" smtClean="0"/>
              <a:t>премоторной</a:t>
            </a:r>
            <a:r>
              <a:rPr lang="ru-RU" b="1" dirty="0" smtClean="0"/>
              <a:t> зоны коры головного мозга </a:t>
            </a:r>
            <a:r>
              <a:rPr lang="ru-RU" dirty="0" smtClean="0"/>
              <a:t>(задняя треть нижней лобной извилины –центр </a:t>
            </a:r>
            <a:r>
              <a:rPr lang="ru-RU" dirty="0" err="1" smtClean="0"/>
              <a:t>Брока</a:t>
            </a:r>
            <a:r>
              <a:rPr lang="ru-RU" dirty="0" smtClean="0"/>
              <a:t>, который в норме отвечает за последовательность и организацию сложных комплексов двигательных программ).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556792"/>
            <a:ext cx="396615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4248472" cy="2664296"/>
          </a:xfrm>
        </p:spPr>
        <p:txBody>
          <a:bodyPr/>
          <a:lstStyle/>
          <a:p>
            <a:r>
              <a:rPr lang="ru-RU" dirty="0" err="1" smtClean="0"/>
              <a:t>Арман</a:t>
            </a:r>
            <a:r>
              <a:rPr lang="ru-RU" dirty="0" smtClean="0"/>
              <a:t> </a:t>
            </a:r>
            <a:r>
              <a:rPr lang="ru-RU" dirty="0" err="1" smtClean="0"/>
              <a:t>Труссо</a:t>
            </a:r>
            <a:r>
              <a:rPr lang="ru-RU" dirty="0" smtClean="0"/>
              <a:t>, предложивший термин афазия, </a:t>
            </a:r>
          </a:p>
          <a:p>
            <a:r>
              <a:rPr lang="ru-RU" dirty="0" smtClean="0"/>
              <a:t>а вслед за ним и Р. Коэн чётко не различали понятия алалия и афазия.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3168352" cy="40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76056" y="5013176"/>
            <a:ext cx="296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Арман</a:t>
            </a:r>
            <a:r>
              <a:rPr lang="ru-RU" dirty="0" smtClean="0"/>
              <a:t> </a:t>
            </a:r>
            <a:r>
              <a:rPr lang="ru-RU" dirty="0" err="1" smtClean="0"/>
              <a:t>Труссо</a:t>
            </a:r>
            <a:r>
              <a:rPr lang="ru-RU" dirty="0" smtClean="0"/>
              <a:t> (1801-1867)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4258816" cy="5695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При эфферентной</a:t>
            </a:r>
          </a:p>
          <a:p>
            <a:pPr>
              <a:buNone/>
            </a:pPr>
            <a:r>
              <a:rPr lang="ru-RU" dirty="0" smtClean="0"/>
              <a:t>	моторной алалии может наблюдаться </a:t>
            </a:r>
            <a:r>
              <a:rPr lang="ru-RU" b="1" dirty="0" smtClean="0"/>
              <a:t>кинетическая артикуляторная апраксия </a:t>
            </a:r>
            <a:r>
              <a:rPr lang="ru-RU" dirty="0" smtClean="0"/>
              <a:t>(или ее элементы). </a:t>
            </a:r>
          </a:p>
          <a:p>
            <a:pPr>
              <a:buNone/>
            </a:pPr>
            <a:r>
              <a:rPr lang="ru-RU" dirty="0" smtClean="0"/>
              <a:t>В этом случае у ребенка страдает переключение от одной артикуляции к другой, ребенку трудно включиться в</a:t>
            </a:r>
          </a:p>
          <a:p>
            <a:pPr>
              <a:buNone/>
            </a:pPr>
            <a:r>
              <a:rPr lang="ru-RU" dirty="0" smtClean="0"/>
              <a:t>    движение, выполнить серию движений.</a:t>
            </a:r>
            <a:endParaRPr lang="ru-R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79" y="1124744"/>
            <a:ext cx="285151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3657600" cy="5623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В речи детей грубо </a:t>
            </a:r>
            <a:r>
              <a:rPr lang="ru-RU" b="1" dirty="0" smtClean="0"/>
              <a:t>искажена слоговая структура слов </a:t>
            </a:r>
            <a:r>
              <a:rPr lang="ru-RU" dirty="0" smtClean="0"/>
              <a:t>(при этом нарушения звукопроизношения отходят на второй план), могут наблюдаться </a:t>
            </a:r>
            <a:r>
              <a:rPr lang="ru-RU" b="1" dirty="0" smtClean="0"/>
              <a:t>персеверации</a:t>
            </a:r>
            <a:r>
              <a:rPr lang="ru-RU" dirty="0" smtClean="0"/>
              <a:t> (патологическое непроизвольное повторение одних и тех же элементов речи).</a:t>
            </a:r>
            <a:endParaRPr lang="ru-RU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764704"/>
            <a:ext cx="3657600" cy="452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3657600" cy="619268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Точка зрения, рассматривающая деление алалии на эфферентную и афферентную, недостаточно подтверждена, но и небезосновательна, так как у многих детей с моторной алалией ЭЭГ и клинические исследования выявляют </a:t>
            </a:r>
            <a:r>
              <a:rPr lang="ru-RU" b="1" dirty="0" smtClean="0"/>
              <a:t>неврологические симптомы двигательных и </a:t>
            </a:r>
            <a:r>
              <a:rPr lang="ru-RU" b="1" dirty="0" err="1" smtClean="0"/>
              <a:t>речедвигательных</a:t>
            </a:r>
            <a:r>
              <a:rPr lang="ru-RU" b="1" dirty="0" smtClean="0"/>
              <a:t> нарушений.</a:t>
            </a:r>
            <a:endParaRPr lang="ru-RU" b="1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84784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4762872" cy="61206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В современной клинической литературе доминируют </a:t>
            </a:r>
            <a:r>
              <a:rPr lang="ru-RU" b="1" dirty="0" smtClean="0"/>
              <a:t>две точки зрения на локализацию поражения </a:t>
            </a:r>
            <a:r>
              <a:rPr lang="ru-RU" dirty="0" smtClean="0"/>
              <a:t>при моторной алалии: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для моторной алалии </a:t>
            </a:r>
            <a:r>
              <a:rPr lang="ru-RU" b="1" dirty="0" smtClean="0"/>
              <a:t>характерно не локальное, а диффузное поражение головного мозга стертого характера</a:t>
            </a:r>
            <a:r>
              <a:rPr lang="ru-RU" dirty="0" smtClean="0"/>
              <a:t>, эти минимальные поражения носят </a:t>
            </a:r>
            <a:r>
              <a:rPr lang="ru-RU" b="1" dirty="0" smtClean="0"/>
              <a:t>билатеральный характер </a:t>
            </a:r>
            <a:r>
              <a:rPr lang="ru-RU" dirty="0" smtClean="0"/>
              <a:t>(затрагивают оба полушария);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допускается </a:t>
            </a:r>
            <a:r>
              <a:rPr lang="ru-RU" b="1" dirty="0" smtClean="0"/>
              <a:t>локальный характер поражения головного мозга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92696"/>
            <a:ext cx="270668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4114800" cy="5184576"/>
          </a:xfrm>
        </p:spPr>
        <p:txBody>
          <a:bodyPr>
            <a:normAutofit/>
          </a:bodyPr>
          <a:lstStyle/>
          <a:p>
            <a:r>
              <a:rPr lang="ru-RU" dirty="0" smtClean="0"/>
              <a:t>ЭЭГ детей с моторной алалией выявили особенности биопотенциалов мозга, свидетельствующие о </a:t>
            </a:r>
            <a:r>
              <a:rPr lang="ru-RU" b="1" dirty="0" smtClean="0"/>
              <a:t>снижении активности центральной нервной системы </a:t>
            </a:r>
            <a:r>
              <a:rPr lang="ru-RU" dirty="0" smtClean="0"/>
              <a:t>и патологический характер волн в некоторых областях мозга.</a:t>
            </a:r>
            <a:endParaRPr lang="ru-RU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320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620688"/>
            <a:ext cx="4546848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При этом разные авторы указывают на различную локализацию патологических проявлений. </a:t>
            </a:r>
          </a:p>
          <a:p>
            <a:r>
              <a:rPr lang="ru-RU" dirty="0" smtClean="0"/>
              <a:t>Р.А. Белова-Давид указывает на поражение височных и затылочно-теменных областей разных полушарий. У некоторых детей с моторной алалией сочетается поражение височной и лобной областей мозга.</a:t>
            </a:r>
            <a:endParaRPr lang="ru-RU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052736"/>
            <a:ext cx="2520280" cy="41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3657600" cy="4320480"/>
          </a:xfrm>
        </p:spPr>
        <p:txBody>
          <a:bodyPr/>
          <a:lstStyle/>
          <a:p>
            <a:r>
              <a:rPr lang="ru-RU" dirty="0" smtClean="0"/>
              <a:t>Е.М. </a:t>
            </a:r>
            <a:r>
              <a:rPr lang="ru-RU" dirty="0" err="1" smtClean="0"/>
              <a:t>Мастюкова</a:t>
            </a:r>
            <a:r>
              <a:rPr lang="ru-RU" dirty="0" smtClean="0"/>
              <a:t> выявила у некоторых детей недостаток функционирования теменно-затылочной области доминантного полушария и поражение подкорковых областей.</a:t>
            </a:r>
            <a:endParaRPr lang="ru-RU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342880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4906888" cy="626469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По результатам исследований можно сделать следующие выводы:</a:t>
            </a:r>
          </a:p>
          <a:p>
            <a:r>
              <a:rPr lang="ru-RU" dirty="0" smtClean="0"/>
              <a:t>не у всех детей с моторной алалией выявляются повреждения нервной системы. Возможно, они были на более ранних этапах развития, а затем </a:t>
            </a:r>
            <a:r>
              <a:rPr lang="ru-RU" dirty="0" err="1" smtClean="0"/>
              <a:t>скомпенсировались</a:t>
            </a:r>
            <a:r>
              <a:rPr lang="ru-RU" dirty="0" smtClean="0"/>
              <a:t>;</a:t>
            </a:r>
          </a:p>
          <a:p>
            <a:r>
              <a:rPr lang="ru-RU" dirty="0" smtClean="0"/>
              <a:t>у детей с моторной алалией возможен локальный и диффузный характер повреждения мозга;</a:t>
            </a:r>
          </a:p>
          <a:p>
            <a:r>
              <a:rPr lang="ru-RU" dirty="0" smtClean="0"/>
              <a:t>поражение мозга в большинстве случаев билатерально;</a:t>
            </a:r>
          </a:p>
          <a:p>
            <a:r>
              <a:rPr lang="ru-RU" dirty="0" smtClean="0"/>
              <a:t>органические повреждения не имеют тяжелого характера, они минимальны (например, точечное кровоизлияние).</a:t>
            </a:r>
          </a:p>
          <a:p>
            <a:pPr>
              <a:buNone/>
            </a:pPr>
            <a:r>
              <a:rPr lang="ru-RU" dirty="0" smtClean="0"/>
              <a:t>	Симптоматика моторной алалии разнообразна, складывается из речевых и неречевых симптомов.</a:t>
            </a:r>
          </a:p>
          <a:p>
            <a:endParaRPr lang="ru-RU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84784"/>
            <a:ext cx="2708275" cy="40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3657600" cy="562352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Известный исследователь детской речи А. Б. Богданов-Березовский указывал на то, что детские афазии (алалии) не только связаны с нарушениями определенный участков мозга, вследствие чего возникает расстройство всей речевой функции, но также обязательно находят </a:t>
            </a:r>
            <a:r>
              <a:rPr lang="ru-RU" b="1" dirty="0" smtClean="0"/>
              <a:t>отражение в общей сфере интеллекта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1683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4464496" cy="61206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 проявлениям неврологической недостаточности часто присоединяется и </a:t>
            </a:r>
            <a:r>
              <a:rPr lang="ru-RU" b="1" dirty="0" smtClean="0"/>
              <a:t>неправильный воспитательный подход со стороны родителей</a:t>
            </a:r>
            <a:r>
              <a:rPr lang="ru-RU" dirty="0" smtClean="0"/>
              <a:t>, вызванный чаще всего чрезмерно бережным, щадящим отношением к нездоровому, слабому ребенку. К таким детям снижаются требования, близкие стараются оградить их даже от необходимого и вполне посильного труда. А это в свою очередь </a:t>
            </a:r>
            <a:r>
              <a:rPr lang="ru-RU" b="1" dirty="0" smtClean="0"/>
              <a:t>усугубляет негативные личностные особенности ребенка</a:t>
            </a:r>
            <a:r>
              <a:rPr lang="ru-RU" dirty="0" smtClean="0"/>
              <a:t>: часто он становится более упрямым, капризным, раздражительным.</a:t>
            </a:r>
            <a:endParaRPr lang="ru-RU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7" y="1412776"/>
            <a:ext cx="340371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4330824" cy="40324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И только с 1930 годов в отечественной логопедии эти понятия были разведены: </a:t>
            </a:r>
          </a:p>
          <a:p>
            <a:r>
              <a:rPr lang="ru-RU" dirty="0" smtClean="0"/>
              <a:t>алалия – недоразвитие речи,</a:t>
            </a:r>
          </a:p>
          <a:p>
            <a:r>
              <a:rPr lang="ru-RU" dirty="0" smtClean="0"/>
              <a:t>а афазия – утрата. </a:t>
            </a:r>
          </a:p>
          <a:p>
            <a:pPr>
              <a:buNone/>
            </a:pPr>
            <a:r>
              <a:rPr lang="ru-RU" dirty="0" smtClean="0"/>
              <a:t>	В настоящее время это разграничение признаётся большинством исследователей.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b="1" dirty="0" smtClean="0"/>
              <a:t>Рекомендуемая литература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err="1" smtClean="0"/>
              <a:t>Борякова</a:t>
            </a:r>
            <a:r>
              <a:rPr lang="ru-RU" dirty="0" smtClean="0"/>
              <a:t> Н.Ю., Соболева А.В., Ткачева В.В. Практикум по коррекционно-развивающим занятиям. – М., 1994.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Жукова Н.С., </a:t>
            </a:r>
            <a:r>
              <a:rPr lang="ru-RU" dirty="0" err="1" smtClean="0"/>
              <a:t>Мастюкова</a:t>
            </a:r>
            <a:r>
              <a:rPr lang="ru-RU" dirty="0" smtClean="0"/>
              <a:t> Е.М., Филичева Т.Б. Преодоление общего недоразвития речи у дошкольников. – М., 1990.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Каше Г.А. Формирование произношения у детей с общим недоразвитием речи. – М., 1982.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Ковшиков В.А. Экспрессивная алалия. – Л., 1985.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/>
              <a:t>Лалаева</a:t>
            </a:r>
            <a:r>
              <a:rPr lang="ru-RU" dirty="0" smtClean="0"/>
              <a:t> Р.И., Серебрякова Н.В. Коррекция общего недоразвития речи у дошкольников. – СПб., 1999.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Логопедия /Под ред. Волковой Л.С. – М., 2002.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Логопедия. Методическое наследие /Фонетико-фонематическое и общее недоразвитие речи / Под ред. Л.С. Волковой, – М., 2003.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Лопухина И. Логопедия. Речь. Ритм. Движение: Пособие для </a:t>
            </a:r>
            <a:r>
              <a:rPr lang="ru-RU" dirty="0" err="1" smtClean="0"/>
              <a:t>лого-педов</a:t>
            </a:r>
            <a:r>
              <a:rPr lang="ru-RU" dirty="0" smtClean="0"/>
              <a:t> и родителей. – СПб, 2007.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Миронова С.А. Развитие речи дошкольников на логопедических занятиях. – М., 1994.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Основы логопедической работы с детьми: Учеб. Пособие для логопедов, воспитателей, студентов / Под общей ред. Г.В. Чиркиной. – М., 2002.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Преодоление ОНР дошкольника /Под ред. Т.В. </a:t>
            </a:r>
            <a:r>
              <a:rPr lang="ru-RU" dirty="0" err="1" smtClean="0"/>
              <a:t>Волосовец</a:t>
            </a:r>
            <a:r>
              <a:rPr lang="ru-RU" dirty="0" smtClean="0"/>
              <a:t>. – М., 2002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Речевые игры в логопедической работе с детьми / Ред.-сост. В.И.Селиверстов. – М., 1987.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Ткаченко Т.А. Если ребенок плохо говорит. – СПб., 1997.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Ткаченко Т.А. Логопедическая тетрадь. Развитие фонематического восприятия и навыков звукового анализа. – СПб, 2004.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Филичева Т.Б., </a:t>
            </a:r>
            <a:r>
              <a:rPr lang="ru-RU" dirty="0" err="1" smtClean="0"/>
              <a:t>Чевелева</a:t>
            </a:r>
            <a:r>
              <a:rPr lang="ru-RU" dirty="0" smtClean="0"/>
              <a:t> Н.А. Логопедическая работа в специальном детском саду. – М., 1987.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Филичева Т.Б., </a:t>
            </a:r>
            <a:r>
              <a:rPr lang="ru-RU" dirty="0" err="1" smtClean="0"/>
              <a:t>Чевелева</a:t>
            </a:r>
            <a:r>
              <a:rPr lang="ru-RU" dirty="0" smtClean="0"/>
              <a:t> Н.А. Основы логопедии. – М., 1989.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Шашкина Г.Р., Зернова Л.П., Зимина И.А. </a:t>
            </a:r>
            <a:r>
              <a:rPr lang="ru-RU" smtClean="0"/>
              <a:t>Логопедическая работа с </a:t>
            </a:r>
            <a:r>
              <a:rPr lang="ru-RU" dirty="0" smtClean="0"/>
              <a:t>дошкольниками. – М., 2003.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/>
              <a:t>Ястребова</a:t>
            </a:r>
            <a:r>
              <a:rPr lang="ru-RU" dirty="0" smtClean="0"/>
              <a:t> А.В., Лазаренко О.И. Комплекс занятий по формированию у детей 5 лет речемыслительной деятельности и культуры устной речи. – М., 2001.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3657600" cy="4176464"/>
          </a:xfrm>
        </p:spPr>
        <p:txBody>
          <a:bodyPr/>
          <a:lstStyle/>
          <a:p>
            <a:r>
              <a:rPr lang="ru-RU" dirty="0" smtClean="0"/>
              <a:t>Для обозначения алалии применяется очень большое количество терминов, что отражает разное представление о ней и большую разнородность этого расстройства.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0808"/>
            <a:ext cx="3657600" cy="331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457200" y="476250"/>
          <a:ext cx="7859216" cy="599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944</TotalTime>
  <Words>1833</Words>
  <Application>Microsoft Office PowerPoint</Application>
  <PresentationFormat>Экран (4:3)</PresentationFormat>
  <Paragraphs>232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6" baseType="lpstr">
      <vt:lpstr>Times New Roman</vt:lpstr>
      <vt:lpstr>Trebuchet MS</vt:lpstr>
      <vt:lpstr>Wingdings</vt:lpstr>
      <vt:lpstr>Wingdings 2</vt:lpstr>
      <vt:lpstr>Эркер</vt:lpstr>
      <vt:lpstr>алалия</vt:lpstr>
      <vt:lpstr>Определение, терминология</vt:lpstr>
      <vt:lpstr>Левина Р.Е., Опыт изучения неговорящих детей (алаликов), М., 1951.</vt:lpstr>
      <vt:lpstr>Алалия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В.А. Ковшиков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Распространенность</vt:lpstr>
      <vt:lpstr>Классификация алалии</vt:lpstr>
      <vt:lpstr>Презентация PowerPoint</vt:lpstr>
      <vt:lpstr>Б.М. Гриншпун (1979)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пользу рецептивной алалии говорят следующие признаки:</vt:lpstr>
      <vt:lpstr>Презентация PowerPoint</vt:lpstr>
      <vt:lpstr>Симптоматика сенсорной алалии</vt:lpstr>
      <vt:lpstr>Сравнительная характеристика экспрессивной (моторной) и импрессивной (сенсорной) алалии</vt:lpstr>
      <vt:lpstr>Презентация PowerPoint</vt:lpstr>
      <vt:lpstr>Презентация PowerPoint</vt:lpstr>
      <vt:lpstr>Медико-психолого-педагогическое направление</vt:lpstr>
      <vt:lpstr>Механизмы алалии</vt:lpstr>
      <vt:lpstr>Презентация PowerPoint</vt:lpstr>
      <vt:lpstr>Несовершенство моторной стороны речи:</vt:lpstr>
      <vt:lpstr>Несовершенство сенсорной стороны речи</vt:lpstr>
      <vt:lpstr>Сторонники психологического подхода</vt:lpstr>
      <vt:lpstr>Сторонники языкового подхода</vt:lpstr>
      <vt:lpstr>Презентация PowerPoint</vt:lpstr>
      <vt:lpstr>Патофизиологические механизмы алалии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Механизм поражения головного мозга при моторной алалии</vt:lpstr>
      <vt:lpstr>Презентация PowerPoint</vt:lpstr>
      <vt:lpstr>Презентация PowerPoint</vt:lpstr>
      <vt:lpstr>Презентация PowerPoint</vt:lpstr>
      <vt:lpstr>Афферентная моторная алалия</vt:lpstr>
      <vt:lpstr>Презентация PowerPoint</vt:lpstr>
      <vt:lpstr>Презентация PowerPoint</vt:lpstr>
      <vt:lpstr>Эфферентная моторная алалия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Рекомендуемая литература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Моторная алалия</dc:title>
  <dc:creator>Пользователь Windows</dc:creator>
  <cp:lastModifiedBy>Татьяна</cp:lastModifiedBy>
  <cp:revision>53</cp:revision>
  <dcterms:created xsi:type="dcterms:W3CDTF">2011-09-26T03:27:59Z</dcterms:created>
  <dcterms:modified xsi:type="dcterms:W3CDTF">2016-10-26T19:36:56Z</dcterms:modified>
</cp:coreProperties>
</file>