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326" r:id="rId3"/>
    <p:sldId id="288" r:id="rId4"/>
    <p:sldId id="29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3614" autoAdjust="0"/>
  </p:normalViewPr>
  <p:slideViewPr>
    <p:cSldViewPr snapToGrid="0">
      <p:cViewPr varScale="1">
        <p:scale>
          <a:sx n="68" d="100"/>
          <a:sy n="68" d="100"/>
        </p:scale>
        <p:origin x="-81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082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001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836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409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5199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20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206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9318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429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4538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6806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79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gde.ru/images/img_ru/700/8167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399" y="4040059"/>
            <a:ext cx="2356033" cy="201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animation-life.ru/uploads/posts/2013-04/1365766771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980" y="4461809"/>
            <a:ext cx="3046787" cy="159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img0.liveinternet.ru/images/attach/b/4/103/194/103194940_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3937" y="1687287"/>
            <a:ext cx="2125520" cy="187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://cs622030.vk.me/v622030190/3ad5b/GJ3BFW1_c0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939" y="885519"/>
            <a:ext cx="2170568" cy="289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http://www.zhodinonews.by/wp-content/uploads/2013/01/b_3EA98B8C-B6DD-4F4C-9622-F7F74CAF3E9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9" t="20412" r="-321" b="15426"/>
          <a:stretch/>
        </p:blipFill>
        <p:spPr bwMode="auto">
          <a:xfrm>
            <a:off x="8251865" y="4368034"/>
            <a:ext cx="2630253" cy="16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http://www.nordlandmodels.com/image/product/800:600/jpg/40877/icm35674-russian-maxim-machine-gun-191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01" t="14129" r="12613" b="13219"/>
          <a:stretch/>
        </p:blipFill>
        <p:spPr bwMode="auto">
          <a:xfrm>
            <a:off x="9566992" y="2063536"/>
            <a:ext cx="2307772" cy="149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16" descr="http://hitgid.com/images/%D0%BF%D0%BE%D0%BF%D1%83%D0%B3%D0%B0%D0%B9-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58" t="1" r="13280" b="10297"/>
          <a:stretch/>
        </p:blipFill>
        <p:spPr bwMode="auto">
          <a:xfrm>
            <a:off x="6828776" y="1702125"/>
            <a:ext cx="2055746" cy="233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50029" y="209993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слоговой структуры слова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«Повтори». «Назови».</a:t>
            </a:r>
          </a:p>
          <a:p>
            <a:pPr algn="ctr"/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Капитан, пеликан, попугай, пулемет, бегемот, водитель, телефон,</a:t>
            </a:r>
          </a:p>
          <a:p>
            <a:pPr algn="ctr"/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едоход, океан, поводок, водопад</a:t>
            </a:r>
            <a:endParaRPr lang="ru-RU" sz="1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3711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B3D4A20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667" y="551753"/>
            <a:ext cx="1887761" cy="236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lum bright="6000"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3406" y="1196363"/>
            <a:ext cx="1733110" cy="203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image040"/>
          <p:cNvPicPr>
            <a:picLocks noChangeAspect="1" noChangeArrowheads="1"/>
          </p:cNvPicPr>
          <p:nvPr/>
        </p:nvPicPr>
        <p:blipFill>
          <a:blip r:embed="rId4" cstate="print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896" t="4182" b="66446"/>
          <a:stretch>
            <a:fillRect/>
          </a:stretch>
        </p:blipFill>
        <p:spPr bwMode="auto">
          <a:xfrm>
            <a:off x="9110737" y="698028"/>
            <a:ext cx="1759311" cy="232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C:\Users\Fulgor\AppData\Local\Temp\FineReader12.00\media\image63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595" y="4289849"/>
            <a:ext cx="2725511" cy="1787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Fulgor\AppData\Local\Temp\FineReader12.00\media\image113.jpe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191" t="361" r="25761" b="23833"/>
          <a:stretch/>
        </p:blipFill>
        <p:spPr bwMode="auto">
          <a:xfrm>
            <a:off x="5422741" y="3998396"/>
            <a:ext cx="2015309" cy="2079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5" descr="https://www.colourbox.com/preview/1568417-vector-little-boy-blowing-on-a-dandelion-black-and-white-image-easily-edite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0737" y="3998396"/>
            <a:ext cx="1948543" cy="201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E88C5C2A копи"/>
          <p:cNvPicPr>
            <a:picLocks noChangeAspect="1" noChangeArrowheads="1"/>
          </p:cNvPicPr>
          <p:nvPr/>
        </p:nvPicPr>
        <p:blipFill>
          <a:blip r:embed="rId8" cstate="print">
            <a:lum bright="-6000"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9630" y="1155899"/>
            <a:ext cx="2145496" cy="205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91543" y="19015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слоговой структуры слова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делает каждый»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42873" y="6077827"/>
            <a:ext cx="952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катает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456" y="3026528"/>
            <a:ext cx="906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кидает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82106" y="3211194"/>
            <a:ext cx="882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болеет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715303" y="3181086"/>
            <a:ext cx="874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бегает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591561" y="3018100"/>
            <a:ext cx="895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копает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666207" y="6017611"/>
            <a:ext cx="667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дует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79630" y="6017611"/>
            <a:ext cx="891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купает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70880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0732" y="305191"/>
            <a:ext cx="7498656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слоговой структуры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 кем ухаживает работник зоопарка?»</a:t>
            </a:r>
          </a:p>
          <a:p>
            <a:pPr algn="ctr"/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 кем ухаживает работник зоопарка, если это олень, то за …»</a:t>
            </a:r>
          </a:p>
          <a:p>
            <a:pPr algn="ctr"/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«Оленем. (енотом, кабаном, филином, хомяком, удодом, макакой, лебедем)</a:t>
            </a:r>
            <a:endParaRPr lang="ru-RU" sz="1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4" descr="http://parnasse.ru/upload/blogs/041620d0088afb1d28da65af7fc574c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02" t="4205" r="17645" b="3835"/>
          <a:stretch/>
        </p:blipFill>
        <p:spPr bwMode="auto">
          <a:xfrm>
            <a:off x="9541516" y="1443964"/>
            <a:ext cx="1858180" cy="219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orig00.deviantart.net/1c1d/f/2011/097/c/3/my_deer_bambi__fied_by_verycrazygirl-d3dd3i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430" y="889966"/>
            <a:ext cx="2010683" cy="258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humbs.dreamstime.com/z/raccoon-%D1%88%D0%B0%D1%80%D0%B6%D0%B0-%D0%BC%D0%B8%D0%BB%D1%8B%D0%B9-2154514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4" r="9255"/>
          <a:stretch/>
        </p:blipFill>
        <p:spPr bwMode="auto">
          <a:xfrm>
            <a:off x="3503737" y="1898759"/>
            <a:ext cx="1443626" cy="207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lewallpaper.com/imagebank/hamster-wallpaper-fre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79" t="21875" r="21963" b="12520"/>
          <a:stretch/>
        </p:blipFill>
        <p:spPr bwMode="auto">
          <a:xfrm>
            <a:off x="954086" y="4289302"/>
            <a:ext cx="1841481" cy="143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free-lancers.net/posted_files/4D35B72FB352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91" t="5240" r="1435" b="6472"/>
          <a:stretch/>
        </p:blipFill>
        <p:spPr bwMode="auto">
          <a:xfrm>
            <a:off x="8998341" y="4496765"/>
            <a:ext cx="2507860" cy="1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zooclub.ru/skat/img.php?w=650&amp;h=600&amp;img=./attach/sim/426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1438" y="4447849"/>
            <a:ext cx="1977934" cy="210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kak.znate.ru/pars_docs/refs/7/6192/6192-1_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0686" y="3968868"/>
            <a:ext cx="1807938" cy="243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img0.liveinternet.ru/images/attach/c/10/110/674/110674252_10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2688" y="1616043"/>
            <a:ext cx="2769076" cy="202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8379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8228658" y="3002953"/>
            <a:ext cx="3746677" cy="347806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880569" y="2825887"/>
            <a:ext cx="3280395" cy="239144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8442" y="3488393"/>
            <a:ext cx="2310439" cy="266862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07623" y="1167788"/>
            <a:ext cx="3735638" cy="20523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12" descr="http://cdn.1001freedownloads.com/vector/thumb/122342/sofa_tande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4563" y="1254094"/>
            <a:ext cx="1188243" cy="74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http://cdn.1001freedownloads.com/vector/thumb/122342/sofa_tande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442" y="1440823"/>
            <a:ext cx="1188243" cy="74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cdn.1001freedownloads.com/vector/thumb/122342/sofa_tande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2683" y="2263067"/>
            <a:ext cx="1188243" cy="74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cdn.1001freedownloads.com/vector/thumb/122342/sofa_tande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8882" y="1727998"/>
            <a:ext cx="1188243" cy="74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cdn.1001freedownloads.com/vector/thumb/122342/sofa_tande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442" y="2419177"/>
            <a:ext cx="1188243" cy="74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playing-field.ru/img/2015/052301/260088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67" t="18933" r="7582" b="16124"/>
          <a:stretch/>
        </p:blipFill>
        <p:spPr bwMode="auto">
          <a:xfrm>
            <a:off x="4849642" y="1278203"/>
            <a:ext cx="1181425" cy="60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playing-field.ru/img/2015/052301/260088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67" t="18933" r="7582" b="16124"/>
          <a:stretch/>
        </p:blipFill>
        <p:spPr bwMode="auto">
          <a:xfrm>
            <a:off x="6282248" y="1285438"/>
            <a:ext cx="1181425" cy="60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playing-field.ru/img/2015/052301/260088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67" t="18933" r="7582" b="16124"/>
          <a:stretch/>
        </p:blipFill>
        <p:spPr bwMode="auto">
          <a:xfrm>
            <a:off x="7139463" y="1946776"/>
            <a:ext cx="1181425" cy="60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playing-field.ru/img/2015/052301/260088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67" t="18933" r="7582" b="16124"/>
          <a:stretch/>
        </p:blipFill>
        <p:spPr bwMode="auto">
          <a:xfrm>
            <a:off x="4706405" y="1932616"/>
            <a:ext cx="1181425" cy="60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playing-field.ru/img/2015/052301/260088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67" t="18933" r="7582" b="16124"/>
          <a:stretch/>
        </p:blipFill>
        <p:spPr bwMode="auto">
          <a:xfrm rot="1438158">
            <a:off x="5923681" y="2080330"/>
            <a:ext cx="1181425" cy="60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www.okmarket.sk/image/data/products/o/oxfordklasiktvhaklik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18514" r="6053"/>
          <a:stretch/>
        </p:blipFill>
        <p:spPr bwMode="auto">
          <a:xfrm>
            <a:off x="10814397" y="4713515"/>
            <a:ext cx="1040146" cy="144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www.okmarket.sk/image/data/products/o/oxfordklasiktvhaklik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222" r="-983"/>
          <a:stretch/>
        </p:blipFill>
        <p:spPr bwMode="auto">
          <a:xfrm>
            <a:off x="10709409" y="3442324"/>
            <a:ext cx="1118052" cy="123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www.okmarket.sk/image/data/products/o/oxfordklasiktvhaklik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6" r="287"/>
          <a:stretch/>
        </p:blipFill>
        <p:spPr bwMode="auto">
          <a:xfrm>
            <a:off x="9523274" y="3767039"/>
            <a:ext cx="1103990" cy="177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www.okmarket.sk/image/data/products/o/oxfordklasiktvhaklik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9" r="287" b="1"/>
          <a:stretch/>
        </p:blipFill>
        <p:spPr bwMode="auto">
          <a:xfrm>
            <a:off x="8395384" y="4657906"/>
            <a:ext cx="1103990" cy="164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www.okmarket.sk/image/data/products/o/oxfordklasiktvhaklik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222" r="-983"/>
          <a:stretch/>
        </p:blipFill>
        <p:spPr bwMode="auto">
          <a:xfrm>
            <a:off x="8441586" y="3167770"/>
            <a:ext cx="1118052" cy="123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oombob.ru/img/picture/Jul/12/1fcb1afa00aaa5f887b5230e5ba4a229/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281" t="71807" r="1978" b="2026"/>
          <a:stretch/>
        </p:blipFill>
        <p:spPr bwMode="auto">
          <a:xfrm>
            <a:off x="4170619" y="2978495"/>
            <a:ext cx="1914886" cy="1619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boombob.ru/img/picture/Jul/12/1fcb1afa00aaa5f887b5230e5ba4a229/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959" t="86553" r="43756" b="620"/>
          <a:stretch/>
        </p:blipFill>
        <p:spPr bwMode="auto">
          <a:xfrm>
            <a:off x="5620080" y="4237577"/>
            <a:ext cx="1006243" cy="840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005.radikal.ru/i212/1409/24/6695337b7b9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55244">
            <a:off x="9879838" y="1579760"/>
            <a:ext cx="605358" cy="68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s005.radikal.ru/i212/1409/24/6695337b7b9b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55244">
            <a:off x="9219053" y="1140104"/>
            <a:ext cx="608440" cy="68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://s005.radikal.ru/i212/1409/24/6695337b7b9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55244">
            <a:off x="10520047" y="1125304"/>
            <a:ext cx="605358" cy="68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s005.radikal.ru/i212/1409/24/6695337b7b9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55244">
            <a:off x="9191992" y="1980531"/>
            <a:ext cx="605358" cy="68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://s005.radikal.ru/i212/1409/24/6695337b7b9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55244">
            <a:off x="10620295" y="2092121"/>
            <a:ext cx="605358" cy="68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kid-info.ru/wp-content/uploads/2012/11/kak-risovat-rozu-karandashom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42" t="42749" r="32058" b="22489"/>
          <a:stretch/>
        </p:blipFill>
        <p:spPr bwMode="auto">
          <a:xfrm>
            <a:off x="688186" y="3582493"/>
            <a:ext cx="645523" cy="112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http://kid-info.ru/wp-content/uploads/2012/11/kak-risovat-rozu-karandashom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42" t="42749" r="32058" b="22489"/>
          <a:stretch/>
        </p:blipFill>
        <p:spPr bwMode="auto">
          <a:xfrm>
            <a:off x="1864077" y="3611467"/>
            <a:ext cx="618543" cy="107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http://kid-info.ru/wp-content/uploads/2012/11/kak-risovat-rozu-karandashom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42" t="42749" r="32058" b="22489"/>
          <a:stretch/>
        </p:blipFill>
        <p:spPr bwMode="auto">
          <a:xfrm>
            <a:off x="645670" y="4798421"/>
            <a:ext cx="730557" cy="126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http://kid-info.ru/wp-content/uploads/2012/11/kak-risovat-rozu-karandashom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42" t="42749" r="32058" b="22489"/>
          <a:stretch/>
        </p:blipFill>
        <p:spPr bwMode="auto">
          <a:xfrm>
            <a:off x="1938805" y="4713763"/>
            <a:ext cx="719168" cy="124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http://kid-info.ru/wp-content/uploads/2012/11/kak-risovat-rozu-karandashom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42" t="42749" r="32058" b="22489"/>
          <a:stretch/>
        </p:blipFill>
        <p:spPr bwMode="auto">
          <a:xfrm>
            <a:off x="1308771" y="4488275"/>
            <a:ext cx="610850" cy="106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57" t="81250" r="35938" b="3036"/>
          <a:stretch/>
        </p:blipFill>
        <p:spPr>
          <a:xfrm>
            <a:off x="3029507" y="5297153"/>
            <a:ext cx="4968525" cy="118386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694562" y="155464"/>
            <a:ext cx="88119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слоговой структуры слова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«Сколько у тебя?»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Взрослый: </a:t>
            </a:r>
            <a:r>
              <a:rPr lang="ru-RU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 меня один диван, а у тебя пять чего?»</a:t>
            </a:r>
          </a:p>
          <a:p>
            <a:pPr algn="ctr"/>
            <a:r>
              <a:rPr lang="ru-RU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Ребенок: «У меня пять диванов. (батонов, лимонов, бутонов, кубиков, вагонов, каминов, бананов, пионов, пакетов.)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4141082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149</Words>
  <Application>Microsoft Office PowerPoint</Application>
  <PresentationFormat>Произвольный</PresentationFormat>
  <Paragraphs>21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Fulgor</dc:creator>
  <cp:lastModifiedBy>ret1</cp:lastModifiedBy>
  <cp:revision>119</cp:revision>
  <dcterms:created xsi:type="dcterms:W3CDTF">2015-10-30T20:58:55Z</dcterms:created>
  <dcterms:modified xsi:type="dcterms:W3CDTF">2017-04-06T19:29:29Z</dcterms:modified>
</cp:coreProperties>
</file>