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830-76B9-4CB2-8523-032AE34BE730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62F-6F8C-4297-92BA-C21A136E1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830-76B9-4CB2-8523-032AE34BE730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62F-6F8C-4297-92BA-C21A136E1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830-76B9-4CB2-8523-032AE34BE730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62F-6F8C-4297-92BA-C21A136E1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830-76B9-4CB2-8523-032AE34BE730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62F-6F8C-4297-92BA-C21A136E1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830-76B9-4CB2-8523-032AE34BE730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62F-6F8C-4297-92BA-C21A136E1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830-76B9-4CB2-8523-032AE34BE730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62F-6F8C-4297-92BA-C21A136E1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830-76B9-4CB2-8523-032AE34BE730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62F-6F8C-4297-92BA-C21A136E1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830-76B9-4CB2-8523-032AE34BE730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62F-6F8C-4297-92BA-C21A136E1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830-76B9-4CB2-8523-032AE34BE730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62F-6F8C-4297-92BA-C21A136E1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830-76B9-4CB2-8523-032AE34BE730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62F-6F8C-4297-92BA-C21A136E1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830-76B9-4CB2-8523-032AE34BE730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162F-6F8C-4297-92BA-C21A136E1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86830-76B9-4CB2-8523-032AE34BE730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C162F-6F8C-4297-92BA-C21A136E14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a7d52ef7fb67c2c778ded2512c971a5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23486"/>
            <a:ext cx="9144000" cy="3034514"/>
          </a:xfrm>
          <a:prstGeom prst="rect">
            <a:avLst/>
          </a:prstGeom>
        </p:spPr>
      </p:pic>
      <p:pic>
        <p:nvPicPr>
          <p:cNvPr id="6" name="Рисунок 5" descr="anim (2627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052736"/>
            <a:ext cx="4384046" cy="1382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2666865_butterfly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4005064"/>
            <a:ext cx="2232248" cy="2352447"/>
          </a:xfrm>
        </p:spPr>
      </p:pic>
      <p:pic>
        <p:nvPicPr>
          <p:cNvPr id="5" name="Рисунок 4" descr="1223222413_gifs_animau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725144"/>
            <a:ext cx="1245518" cy="1138759"/>
          </a:xfrm>
          <a:prstGeom prst="rect">
            <a:avLst/>
          </a:prstGeom>
        </p:spPr>
      </p:pic>
      <p:pic>
        <p:nvPicPr>
          <p:cNvPr id="6" name="Рисунок 5" descr="anim (1239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48680"/>
            <a:ext cx="9144000" cy="2725615"/>
          </a:xfrm>
          <a:prstGeom prst="rect">
            <a:avLst/>
          </a:prstGeom>
        </p:spPr>
      </p:pic>
      <p:pic>
        <p:nvPicPr>
          <p:cNvPr id="7" name="Рисунок 6" descr="1617301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2852936"/>
            <a:ext cx="1800225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0197f2ea2c96b66fe571830e44e9d9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61746"/>
            <a:ext cx="8784976" cy="3671310"/>
          </a:xfrm>
        </p:spPr>
      </p:pic>
      <p:pic>
        <p:nvPicPr>
          <p:cNvPr id="5" name="Рисунок 4" descr="141061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902678"/>
            <a:ext cx="7914548" cy="225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7386c8b4af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28184" y="4212138"/>
            <a:ext cx="2045965" cy="1687632"/>
          </a:xfrm>
        </p:spPr>
      </p:pic>
      <p:pic>
        <p:nvPicPr>
          <p:cNvPr id="5" name="Рисунок 4" descr="41f33f81aa3fe12699550fa4046d39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666" y="894520"/>
            <a:ext cx="4430610" cy="3182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F47251442_13234698862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8683937">
            <a:off x="1320678" y="1818262"/>
            <a:ext cx="4306041" cy="3947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280347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980728"/>
            <a:ext cx="4896544" cy="4896544"/>
          </a:xfrm>
        </p:spPr>
      </p:pic>
      <p:pic>
        <p:nvPicPr>
          <p:cNvPr id="5" name="Рисунок 4" descr="humminglov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413" y="1772816"/>
            <a:ext cx="1371534" cy="1220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rd (795)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1" y="519224"/>
            <a:ext cx="2155042" cy="1038338"/>
          </a:xfrm>
        </p:spPr>
      </p:pic>
      <p:pic>
        <p:nvPicPr>
          <p:cNvPr id="5" name="Рисунок 4" descr="koshkia-95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0"/>
            <a:ext cx="1986136" cy="3624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ret1</dc:creator>
  <cp:lastModifiedBy>ret1</cp:lastModifiedBy>
  <cp:revision>3</cp:revision>
  <dcterms:created xsi:type="dcterms:W3CDTF">2017-09-29T19:14:36Z</dcterms:created>
  <dcterms:modified xsi:type="dcterms:W3CDTF">2017-09-29T19:37:38Z</dcterms:modified>
</cp:coreProperties>
</file>