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57" r:id="rId5"/>
    <p:sldId id="259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B76C-7D33-4DE5-9049-8AD7C55BB79D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1BE09-78FD-46FA-831D-5140BE2197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B76C-7D33-4DE5-9049-8AD7C55BB79D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1BE09-78FD-46FA-831D-5140BE2197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B76C-7D33-4DE5-9049-8AD7C55BB79D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1BE09-78FD-46FA-831D-5140BE2197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B76C-7D33-4DE5-9049-8AD7C55BB79D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1BE09-78FD-46FA-831D-5140BE2197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B76C-7D33-4DE5-9049-8AD7C55BB79D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1BE09-78FD-46FA-831D-5140BE2197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B76C-7D33-4DE5-9049-8AD7C55BB79D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1BE09-78FD-46FA-831D-5140BE2197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B76C-7D33-4DE5-9049-8AD7C55BB79D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1BE09-78FD-46FA-831D-5140BE2197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B76C-7D33-4DE5-9049-8AD7C55BB79D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1BE09-78FD-46FA-831D-5140BE2197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B76C-7D33-4DE5-9049-8AD7C55BB79D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1BE09-78FD-46FA-831D-5140BE2197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B76C-7D33-4DE5-9049-8AD7C55BB79D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1BE09-78FD-46FA-831D-5140BE2197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B76C-7D33-4DE5-9049-8AD7C55BB79D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1BE09-78FD-46FA-831D-5140BE2197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3B76C-7D33-4DE5-9049-8AD7C55BB79D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1BE09-78FD-46FA-831D-5140BE21973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076008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645024"/>
            <a:ext cx="3491880" cy="2813845"/>
          </a:xfrm>
          <a:prstGeom prst="rect">
            <a:avLst/>
          </a:prstGeom>
        </p:spPr>
      </p:pic>
      <p:pic>
        <p:nvPicPr>
          <p:cNvPr id="5" name="Рисунок 4" descr="animashki-koshki-102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5085184"/>
            <a:ext cx="1554088" cy="1554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sporta-1186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540568" y="5188461"/>
            <a:ext cx="9684569" cy="13852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ult (1557)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588224" y="2176060"/>
            <a:ext cx="1656184" cy="1987421"/>
          </a:xfrm>
        </p:spPr>
      </p:pic>
      <p:pic>
        <p:nvPicPr>
          <p:cNvPr id="5" name="Рисунок 4" descr="people (367)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3861048"/>
            <a:ext cx="3129136" cy="2737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a1f11_8dabc852_GIFXL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139952" y="3212976"/>
            <a:ext cx="2724150" cy="3333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nime-mishki-100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468560" y="3284984"/>
            <a:ext cx="9865095" cy="32966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4347619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44008" y="3202352"/>
            <a:ext cx="2669257" cy="21003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2055532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39575">
            <a:off x="2145145" y="3412936"/>
            <a:ext cx="2476500" cy="222885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8" name="Содержимое 7" descr="sport (900).g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300193" y="1196597"/>
            <a:ext cx="2088232" cy="2215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irl (4977)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3" y="3210242"/>
            <a:ext cx="4536505" cy="3502871"/>
          </a:xfrm>
          <a:scene3d>
            <a:camera prst="orthographicFront">
              <a:rot lat="0" lon="10800000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26886870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23928" y="3573016"/>
            <a:ext cx="2880320" cy="28803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ret1</dc:creator>
  <cp:lastModifiedBy>ret1</cp:lastModifiedBy>
  <cp:revision>5</cp:revision>
  <dcterms:created xsi:type="dcterms:W3CDTF">2017-09-13T07:08:35Z</dcterms:created>
  <dcterms:modified xsi:type="dcterms:W3CDTF">2017-09-13T07:52:17Z</dcterms:modified>
</cp:coreProperties>
</file>