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7AC45-0A4B-4605-B2E3-5271D9A0AA58}" type="datetimeFigureOut">
              <a:rPr lang="ru-RU" smtClean="0"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222E-4407-459A-B19B-FDDFA8E09B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14f9981015377d4c2edec643de6b0eb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28184" y="4077072"/>
            <a:ext cx="1823070" cy="2500878"/>
          </a:xfrm>
        </p:spPr>
      </p:pic>
      <p:pic>
        <p:nvPicPr>
          <p:cNvPr id="5" name="Рисунок 4" descr="hello_html_1c4202b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36" y="4149080"/>
            <a:ext cx="2612548" cy="246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6834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89049"/>
            <a:ext cx="932282" cy="2568951"/>
          </a:xfrm>
          <a:prstGeom prst="rect">
            <a:avLst/>
          </a:prstGeom>
        </p:spPr>
      </p:pic>
      <p:pic>
        <p:nvPicPr>
          <p:cNvPr id="5" name="Рисунок 4" descr="mwdo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50767"/>
            <a:ext cx="1760953" cy="290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enambahkan-Gambar-Bergerak-Pada-Powerpoin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60233" y="2870482"/>
            <a:ext cx="2483768" cy="2980522"/>
          </a:xfrm>
        </p:spPr>
      </p:pic>
      <p:pic>
        <p:nvPicPr>
          <p:cNvPr id="6" name="Рисунок 5" descr="0_b02b0_2c39a44c_GIF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933056"/>
            <a:ext cx="1220460" cy="1301130"/>
          </a:xfrm>
          <a:prstGeom prst="rect">
            <a:avLst/>
          </a:prstGeom>
        </p:spPr>
      </p:pic>
      <p:pic>
        <p:nvPicPr>
          <p:cNvPr id="7" name="Рисунок 6" descr="anime-pticy-6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5013176"/>
            <a:ext cx="1485900" cy="1238250"/>
          </a:xfrm>
          <a:prstGeom prst="rect">
            <a:avLst/>
          </a:prstGeom>
        </p:spPr>
      </p:pic>
      <p:pic>
        <p:nvPicPr>
          <p:cNvPr id="9" name="Рисунок 8" descr="1909208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050804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ret1</dc:creator>
  <cp:lastModifiedBy>user</cp:lastModifiedBy>
  <cp:revision>10</cp:revision>
  <dcterms:created xsi:type="dcterms:W3CDTF">2017-08-23T03:34:16Z</dcterms:created>
  <dcterms:modified xsi:type="dcterms:W3CDTF">2017-08-26T07:44:04Z</dcterms:modified>
</cp:coreProperties>
</file>