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28" r:id="rId3"/>
    <p:sldId id="30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4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7152" y="23515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Танк, винт, бинт, бант, клен, клюв, кнут. </a:t>
            </a:r>
            <a:endParaRPr lang="ru-RU" sz="1600" dirty="0"/>
          </a:p>
        </p:txBody>
      </p:sp>
      <p:pic>
        <p:nvPicPr>
          <p:cNvPr id="3074" name="Picture 2" descr="http://79.r.photoshare.ru/00793/007913859c54f3e63e3f88ab7a68ef1fd0669f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33" y="1304830"/>
            <a:ext cx="2252833" cy="15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yamaha-motor.ca/images/pages/pna/products/AC/6G5-45941-00-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3" t="5520" r="6654" b="7372"/>
          <a:stretch/>
        </p:blipFill>
        <p:spPr bwMode="auto">
          <a:xfrm>
            <a:off x="4130248" y="1489180"/>
            <a:ext cx="1339487" cy="13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tt37.ru/upload/iblock/16b/13712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1517" y="1489180"/>
            <a:ext cx="1882545" cy="14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laycast.ru/uploads/2014/12/20/1118176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55" t="9935" r="3482" b="22236"/>
          <a:stretch/>
        </p:blipFill>
        <p:spPr bwMode="auto">
          <a:xfrm>
            <a:off x="9576244" y="1315798"/>
            <a:ext cx="1793162" cy="16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unbook.com.ua/pic/images_6/Kak_narisovat_derevo_klen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649" y="3256515"/>
            <a:ext cx="2418599" cy="30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zooclub.ru/skat/img.php?w=650&amp;h=600&amp;img=./attach/12000/121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54764">
            <a:off x="4800402" y="4116136"/>
            <a:ext cx="1987678" cy="15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g0.reactor.cc/pics/comment/%D1%81%D0%B4%D0%B5%D0%BB%D0%B0%D0%BB-%D1%81%D0%B0%D0%BC-%D0%BD%D0%B0%D1%80%D0%B8%D1%81%D0%BE%D0%B2%D0%B0%D0%BB-%D1%81%D0%B0%D0%BC-%D1%80%D0%B8%D1%81%D1%83%D0%BD%D0%BA%D0%B8-IcyYmir%27a-Warhammer-40000-1871165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" t="6303" r="3041" b="14359"/>
          <a:stretch/>
        </p:blipFill>
        <p:spPr bwMode="auto">
          <a:xfrm>
            <a:off x="7601733" y="4378212"/>
            <a:ext cx="2610997" cy="154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50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9976" y="220338"/>
            <a:ext cx="6070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Лифт, блин, клей, гном, хлеб, тмин. </a:t>
            </a:r>
            <a:endParaRPr lang="ru-RU" sz="1600" dirty="0"/>
          </a:p>
        </p:txBody>
      </p:sp>
      <p:pic>
        <p:nvPicPr>
          <p:cNvPr id="4100" name="Picture 4" descr="http://novosibirsk.bezformata.ru/content/image587756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14" t="14943" r="23494" b="7949"/>
          <a:stretch/>
        </p:blipFill>
        <p:spPr bwMode="auto">
          <a:xfrm>
            <a:off x="947451" y="805113"/>
            <a:ext cx="2302525" cy="2904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laycast.ru/uploads/2015/02/21/1225039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481" y="1770735"/>
            <a:ext cx="2631693" cy="156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atalog.grt.ru/piter/106881-thickbox_default/20s1351-08-clei-pva-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3" t="-463" r="27834" b="1852"/>
          <a:stretch/>
        </p:blipFill>
        <p:spPr bwMode="auto">
          <a:xfrm>
            <a:off x="9320270" y="846951"/>
            <a:ext cx="1123722" cy="26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ebgnomik.ucoz.ru/gn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896" y="3807247"/>
            <a:ext cx="1873435" cy="25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fs00.infourok.ru/images/doc/295/294274/hello_html_m1ac543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991" y="4483864"/>
            <a:ext cx="2902825" cy="16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mevlanabaharat.com/wp-content/uploads/2012/02/14719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1" t="13143" r="8007" b="9367"/>
          <a:stretch/>
        </p:blipFill>
        <p:spPr bwMode="auto">
          <a:xfrm>
            <a:off x="8163498" y="4049619"/>
            <a:ext cx="3261157" cy="22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67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9696" y="32958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«Отгадай»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164" y="1065726"/>
            <a:ext cx="7737246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Взрослый:						Ребенок: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Круглый, вкусный, масляный. Это что?			- Это блин.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Атласный, красивый, нарядный. Это что?			- Это бант.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Длинный, белый, стерильный. Это что?			- Это бинт.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Крепкий, птичий, острый. Это что?			- Это клюв.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Маленький, сказочный, веселый. Это кто?			- Это гном.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Металлический, зеленый, военный. Это что?	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Мягкий, душистый, с корочкой. Это что?			- Это хлеб.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849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46</Words>
  <Application>Microsoft Office PowerPoint</Application>
  <PresentationFormat>Произвольный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ret1</cp:lastModifiedBy>
  <cp:revision>119</cp:revision>
  <dcterms:created xsi:type="dcterms:W3CDTF">2015-10-30T20:58:55Z</dcterms:created>
  <dcterms:modified xsi:type="dcterms:W3CDTF">2017-04-06T20:00:33Z</dcterms:modified>
</cp:coreProperties>
</file>